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3"/>
  </p:notesMasterIdLst>
  <p:sldIdLst>
    <p:sldId id="256" r:id="rId2"/>
    <p:sldId id="257" r:id="rId3"/>
    <p:sldId id="261" r:id="rId4"/>
    <p:sldId id="287" r:id="rId5"/>
    <p:sldId id="288" r:id="rId6"/>
    <p:sldId id="260" r:id="rId7"/>
    <p:sldId id="286" r:id="rId8"/>
    <p:sldId id="264" r:id="rId9"/>
    <p:sldId id="259" r:id="rId10"/>
    <p:sldId id="262" r:id="rId11"/>
    <p:sldId id="280" r:id="rId12"/>
  </p:sldIdLst>
  <p:sldSz cx="9144000" cy="5143500" type="screen16x9"/>
  <p:notesSz cx="6858000" cy="9144000"/>
  <p:embeddedFontLst>
    <p:embeddedFont>
      <p:font typeface="Barlow Light" panose="00000400000000000000" pitchFamily="2" charset="0"/>
      <p:regular r:id="rId14"/>
      <p:italic r:id="rId15"/>
    </p:embeddedFont>
    <p:embeddedFont>
      <p:font typeface="Karla" pitchFamily="2" charset="0"/>
      <p:regular r:id="rId16"/>
      <p:bold r:id="rId17"/>
      <p:italic r:id="rId18"/>
      <p:boldItalic r:id="rId19"/>
    </p:embeddedFont>
    <p:embeddedFont>
      <p:font typeface="Montserrat" panose="02000505000000020004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65D8D3-B530-45FD-9884-5154ED4EB1AE}">
  <a:tblStyle styleId="{D865D8D3-B530-45FD-9884-5154ED4EB1A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5" d="100"/>
          <a:sy n="145" d="100"/>
        </p:scale>
        <p:origin x="62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2.jpeg>
</file>

<file path=ppt/media/image3.png>
</file>

<file path=ppt/media/image4.png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Google Shape;74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ed75ccf_02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ed75ccf_02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885030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546211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5f391192_0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5f391192_0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1" name="Google Shape;11;p2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648300" y="3175950"/>
            <a:ext cx="3530700" cy="1182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21892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15" name="Google Shape;15;p3"/>
          <p:cNvSpPr/>
          <p:nvPr/>
        </p:nvSpPr>
        <p:spPr>
          <a:xfrm>
            <a:off x="-9675" y="-9675"/>
            <a:ext cx="5276875" cy="5167075"/>
          </a:xfrm>
          <a:custGeom>
            <a:avLst/>
            <a:gdLst/>
            <a:ahLst/>
            <a:cxnLst/>
            <a:rect l="l" t="t" r="r" b="b"/>
            <a:pathLst>
              <a:path w="211075" h="206683" extrusionOk="0">
                <a:moveTo>
                  <a:pt x="387" y="0"/>
                </a:moveTo>
                <a:lnTo>
                  <a:pt x="0" y="206683"/>
                </a:lnTo>
                <a:lnTo>
                  <a:pt x="211075" y="206545"/>
                </a:lnTo>
                <a:lnTo>
                  <a:pt x="155812" y="30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48300" y="1354750"/>
            <a:ext cx="3522300" cy="298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6724950" y="3265700"/>
            <a:ext cx="1906200" cy="103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1" name="Google Shape;31;p6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2" name="Google Shape;32;p6"/>
          <p:cNvSpPr txBox="1"/>
          <p:nvPr/>
        </p:nvSpPr>
        <p:spPr>
          <a:xfrm>
            <a:off x="799645" y="697675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>
                <a:solidFill>
                  <a:srgbClr val="CCCCCC"/>
                </a:solidFill>
                <a:latin typeface="Montserrat"/>
                <a:ea typeface="Montserrat"/>
                <a:cs typeface="Montserrat"/>
                <a:sym typeface="Montserrat"/>
              </a:rPr>
              <a:t>“</a:t>
            </a:r>
            <a:endParaRPr sz="12000">
              <a:solidFill>
                <a:srgbClr val="CCCCCC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" name="Google Shape;33;p6"/>
          <p:cNvSpPr txBox="1">
            <a:spLocks noGrp="1"/>
          </p:cNvSpPr>
          <p:nvPr>
            <p:ph type="body" idx="1"/>
          </p:nvPr>
        </p:nvSpPr>
        <p:spPr>
          <a:xfrm>
            <a:off x="838250" y="16573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Montserrat"/>
              <a:buChar char="▸"/>
              <a:defRPr sz="2400"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▹"/>
              <a:defRPr sz="2400"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●"/>
              <a:defRPr sz="2400"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○"/>
              <a:defRPr sz="2400"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Font typeface="Montserrat"/>
              <a:buChar char="■"/>
              <a:defRPr sz="24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buNone/>
              <a:defRPr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37" name="Google Shape;37;p7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838250" y="1504950"/>
            <a:ext cx="5324100" cy="225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43" name="Google Shape;43;p8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44" name="Google Shape;44;p8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8"/>
          <p:cNvSpPr txBox="1">
            <a:spLocks noGrp="1"/>
          </p:cNvSpPr>
          <p:nvPr>
            <p:ph type="body" idx="1"/>
          </p:nvPr>
        </p:nvSpPr>
        <p:spPr>
          <a:xfrm>
            <a:off x="841001" y="1578025"/>
            <a:ext cx="2671800" cy="24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6" name="Google Shape;46;p8"/>
          <p:cNvSpPr txBox="1">
            <a:spLocks noGrp="1"/>
          </p:cNvSpPr>
          <p:nvPr>
            <p:ph type="body" idx="2"/>
          </p:nvPr>
        </p:nvSpPr>
        <p:spPr>
          <a:xfrm>
            <a:off x="3673842" y="1578025"/>
            <a:ext cx="2671800" cy="243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▸"/>
              <a:defRPr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▹"/>
              <a:defRPr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0" name="Google Shape;50;p9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body" idx="1"/>
          </p:nvPr>
        </p:nvSpPr>
        <p:spPr>
          <a:xfrm>
            <a:off x="841000" y="1600975"/>
            <a:ext cx="20949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3043281" y="1600975"/>
            <a:ext cx="20949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3"/>
          </p:nvPr>
        </p:nvSpPr>
        <p:spPr>
          <a:xfrm>
            <a:off x="5245562" y="1600975"/>
            <a:ext cx="2094900" cy="241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▸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▹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0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58" name="Google Shape;58;p10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/>
          <p:nvPr/>
        </p:nvSpPr>
        <p:spPr>
          <a:xfrm>
            <a:off x="22860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000000">
              <a:alpha val="7310"/>
            </a:srgbClr>
          </a:solidFill>
          <a:ln>
            <a:noFill/>
          </a:ln>
        </p:spPr>
      </p:sp>
      <p:sp>
        <p:nvSpPr>
          <p:cNvPr id="68" name="Google Shape;68;p12"/>
          <p:cNvSpPr/>
          <p:nvPr/>
        </p:nvSpPr>
        <p:spPr>
          <a:xfrm>
            <a:off x="0" y="-10437"/>
            <a:ext cx="8229315" cy="5164387"/>
          </a:xfrm>
          <a:custGeom>
            <a:avLst/>
            <a:gdLst/>
            <a:ahLst/>
            <a:cxnLst/>
            <a:rect l="l" t="t" r="r" b="b"/>
            <a:pathLst>
              <a:path w="328450" h="206122" extrusionOk="0">
                <a:moveTo>
                  <a:pt x="0" y="0"/>
                </a:moveTo>
                <a:lnTo>
                  <a:pt x="0" y="206122"/>
                </a:lnTo>
                <a:lnTo>
                  <a:pt x="328450" y="206122"/>
                </a:lnTo>
                <a:lnTo>
                  <a:pt x="273309" y="331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sp>
        <p:nvSpPr>
          <p:cNvPr id="69" name="Google Shape;69;p1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accen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741100"/>
            <a:ext cx="5185200" cy="474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352550"/>
            <a:ext cx="5185200" cy="225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▸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▹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●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○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Karla"/>
              <a:buChar char="■"/>
              <a:defRPr sz="2000">
                <a:solidFill>
                  <a:schemeClr val="dk1"/>
                </a:solidFill>
                <a:latin typeface="Karla"/>
                <a:ea typeface="Karla"/>
                <a:cs typeface="Karla"/>
                <a:sym typeface="Karla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algn="r">
              <a:buNone/>
              <a:defRPr sz="1300" b="1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8" r:id="rId8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CD4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4"/>
          <p:cNvSpPr txBox="1">
            <a:spLocks noGrp="1"/>
          </p:cNvSpPr>
          <p:nvPr>
            <p:ph type="title"/>
          </p:nvPr>
        </p:nvSpPr>
        <p:spPr>
          <a:xfrm>
            <a:off x="2446305" y="1701611"/>
            <a:ext cx="4606623" cy="632131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>
                <a:solidFill>
                  <a:srgbClr val="002060"/>
                </a:solidFill>
                <a:latin typeface="+mn-lt"/>
              </a:rPr>
              <a:t>ĐỒ ÁN TỐT NGHIỆP</a:t>
            </a:r>
          </a:p>
        </p:txBody>
      </p:sp>
      <p:grpSp>
        <p:nvGrpSpPr>
          <p:cNvPr id="77" name="Google Shape;77;p14"/>
          <p:cNvGrpSpPr/>
          <p:nvPr/>
        </p:nvGrpSpPr>
        <p:grpSpPr>
          <a:xfrm>
            <a:off x="519853" y="4313277"/>
            <a:ext cx="502625" cy="446586"/>
            <a:chOff x="5292575" y="3681900"/>
            <a:chExt cx="420150" cy="373275"/>
          </a:xfrm>
        </p:grpSpPr>
        <p:sp>
          <p:nvSpPr>
            <p:cNvPr id="78" name="Google Shape;78;p14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l" t="t" r="r" b="b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79" name="Google Shape;79;p14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l" t="t" r="r" b="b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80" name="Google Shape;80;p14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l" t="t" r="r" b="b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81" name="Google Shape;81;p14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l" t="t" r="r" b="b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82" name="Google Shape;82;p14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l" t="t" r="r" b="b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83" name="Google Shape;83;p14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l" t="t" r="r" b="b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84" name="Google Shape;84;p14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l" t="t" r="r" b="b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914881E4-CEB0-3D06-BC8E-8971BAD0A412}"/>
              </a:ext>
            </a:extLst>
          </p:cNvPr>
          <p:cNvSpPr txBox="1">
            <a:spLocks/>
          </p:cNvSpPr>
          <p:nvPr/>
        </p:nvSpPr>
        <p:spPr>
          <a:xfrm>
            <a:off x="1665274" y="308718"/>
            <a:ext cx="5597297" cy="11604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Font typeface="Montserrat"/>
              <a:buNone/>
              <a:defRPr sz="36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ctr">
              <a:lnSpc>
                <a:spcPct val="150000"/>
              </a:lnSpc>
              <a:defRPr/>
            </a:pPr>
            <a:r>
              <a:rPr lang="en-GB" sz="2000">
                <a:solidFill>
                  <a:schemeClr val="accent5">
                    <a:lumMod val="10000"/>
                  </a:schemeClr>
                </a:solidFill>
                <a:latin typeface="+mn-lt"/>
                <a:cs typeface="Times New Roman" pitchFamily="18" charset="0"/>
              </a:rPr>
              <a:t>TRƯỜNG ĐẠI HỌC CÔNG NGHIỆP HÀ NỘI</a:t>
            </a:r>
            <a:br>
              <a:rPr lang="en-GB" sz="2000">
                <a:solidFill>
                  <a:schemeClr val="accent5">
                    <a:lumMod val="10000"/>
                  </a:schemeClr>
                </a:solidFill>
                <a:latin typeface="+mn-lt"/>
                <a:cs typeface="Times New Roman" pitchFamily="18" charset="0"/>
              </a:rPr>
            </a:br>
            <a:r>
              <a:rPr lang="en-GB" sz="2000">
                <a:solidFill>
                  <a:schemeClr val="accent5">
                    <a:lumMod val="10000"/>
                  </a:schemeClr>
                </a:solidFill>
                <a:latin typeface="+mn-lt"/>
                <a:cs typeface="Times New Roman" pitchFamily="18" charset="0"/>
              </a:rPr>
              <a:t>KHOA ĐIỆN TỬ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D0C7D4F-B794-D889-CC5F-D4575DB565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2078" y="308718"/>
            <a:ext cx="979321" cy="979321"/>
          </a:xfrm>
          <a:prstGeom prst="rect">
            <a:avLst/>
          </a:prstGeom>
        </p:spPr>
      </p:pic>
      <p:sp>
        <p:nvSpPr>
          <p:cNvPr id="15" name="Subtitle 2">
            <a:extLst>
              <a:ext uri="{FF2B5EF4-FFF2-40B4-BE49-F238E27FC236}">
                <a16:creationId xmlns:a16="http://schemas.microsoft.com/office/drawing/2014/main" id="{1005E8A9-B441-4DBA-6468-729BA2703348}"/>
              </a:ext>
            </a:extLst>
          </p:cNvPr>
          <p:cNvSpPr txBox="1">
            <a:spLocks/>
          </p:cNvSpPr>
          <p:nvPr/>
        </p:nvSpPr>
        <p:spPr>
          <a:xfrm>
            <a:off x="4463922" y="4144170"/>
            <a:ext cx="3657600" cy="78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Barlow Light"/>
              <a:buNone/>
              <a:defRPr sz="24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marR="0" lvl="1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marR="0" lvl="2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marR="0" lvl="3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marR="0" lvl="4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marR="0" lvl="5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marR="0" lvl="6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marR="0" lvl="7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marR="0" lvl="8" indent="-3810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Barlow Light"/>
              <a:buNone/>
              <a:defRPr sz="3000" b="0" i="0" u="none" strike="noStrike" cap="none">
                <a:solidFill>
                  <a:srgbClr val="000000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algn="l"/>
            <a:r>
              <a:rPr lang="en-US" sz="1800" b="1">
                <a:latin typeface="+mn-lt"/>
              </a:rPr>
              <a:t>GVHD: TS: Nguyễn Tiến Kiệm</a:t>
            </a:r>
          </a:p>
          <a:p>
            <a:pPr algn="l"/>
            <a:r>
              <a:rPr lang="en-US" sz="1800" b="1">
                <a:latin typeface="+mn-lt"/>
              </a:rPr>
              <a:t>SVTH: Nguyễn Huy Nghĩa</a:t>
            </a:r>
          </a:p>
        </p:txBody>
      </p:sp>
      <p:sp>
        <p:nvSpPr>
          <p:cNvPr id="16" name="Google Shape;76;p14">
            <a:extLst>
              <a:ext uri="{FF2B5EF4-FFF2-40B4-BE49-F238E27FC236}">
                <a16:creationId xmlns:a16="http://schemas.microsoft.com/office/drawing/2014/main" id="{9F77AAA1-F2DC-5086-3DB3-E685CE8BF9E7}"/>
              </a:ext>
            </a:extLst>
          </p:cNvPr>
          <p:cNvSpPr txBox="1">
            <a:spLocks/>
          </p:cNvSpPr>
          <p:nvPr/>
        </p:nvSpPr>
        <p:spPr>
          <a:xfrm>
            <a:off x="1861692" y="2447945"/>
            <a:ext cx="5907419" cy="1414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Montserrat"/>
              <a:buNone/>
              <a:defRPr sz="2400" b="1" i="0" u="none" strike="noStrike" cap="none">
                <a:solidFill>
                  <a:schemeClr val="dk2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en-US" sz="2800">
                <a:solidFill>
                  <a:srgbClr val="002060"/>
                </a:solidFill>
                <a:latin typeface="+mn-lt"/>
              </a:rPr>
              <a:t>Thiết kế xây dựng hệ thống giám sát và điều khiển động cơ 3 pha sử dụng biến tần và ESP32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44336"/>
        </a:solidFill>
        <a:effectLst/>
      </p:bgPr>
    </p:bg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F5CB9C-D020-0C87-17BC-E07354535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000" y="969700"/>
            <a:ext cx="5237458" cy="409500"/>
          </a:xfrm>
        </p:spPr>
        <p:txBody>
          <a:bodyPr/>
          <a:lstStyle/>
          <a:p>
            <a:r>
              <a:rPr lang="en-US">
                <a:latin typeface="+mj-lt"/>
              </a:rPr>
              <a:t>Giao diện điều khiển và giám sát</a:t>
            </a:r>
          </a:p>
        </p:txBody>
      </p:sp>
      <p:sp>
        <p:nvSpPr>
          <p:cNvPr id="149" name="Google Shape;149;p20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15FAB1A-B5F8-B33F-1E0F-18BF26D225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0897" y="1453307"/>
            <a:ext cx="5537785" cy="341905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8"/>
          <p:cNvSpPr txBox="1">
            <a:spLocks noGrp="1"/>
          </p:cNvSpPr>
          <p:nvPr>
            <p:ph type="ctrTitle" idx="4294967295"/>
          </p:nvPr>
        </p:nvSpPr>
        <p:spPr>
          <a:xfrm>
            <a:off x="685800" y="1964350"/>
            <a:ext cx="45315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>
                <a:solidFill>
                  <a:srgbClr val="FF5722"/>
                </a:solidFill>
              </a:rPr>
              <a:t>THANKS!</a:t>
            </a:r>
            <a:endParaRPr sz="3600">
              <a:solidFill>
                <a:srgbClr val="FF5722"/>
              </a:solidFill>
            </a:endParaRPr>
          </a:p>
        </p:txBody>
      </p:sp>
      <p:sp>
        <p:nvSpPr>
          <p:cNvPr id="380" name="Google Shape;380;p38"/>
          <p:cNvSpPr txBox="1">
            <a:spLocks noGrp="1"/>
          </p:cNvSpPr>
          <p:nvPr>
            <p:ph type="subTitle" idx="4294967295"/>
          </p:nvPr>
        </p:nvSpPr>
        <p:spPr>
          <a:xfrm>
            <a:off x="685800" y="3163925"/>
            <a:ext cx="45315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/>
              <a:t>Any questions?</a:t>
            </a:r>
            <a:endParaRPr sz="3600"/>
          </a:p>
        </p:txBody>
      </p:sp>
      <p:sp>
        <p:nvSpPr>
          <p:cNvPr id="387" name="Google Shape;387;p38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C39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841000" y="6653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DDC39"/>
                </a:solidFill>
                <a:latin typeface="+mn-lt"/>
              </a:rPr>
              <a:t>Đặt vấn đề</a:t>
            </a:r>
            <a:endParaRPr sz="2400">
              <a:solidFill>
                <a:srgbClr val="CDDC39"/>
              </a:solidFill>
              <a:latin typeface="+mn-lt"/>
            </a:endParaRPr>
          </a:p>
        </p:txBody>
      </p:sp>
      <p:sp>
        <p:nvSpPr>
          <p:cNvPr id="90" name="Google Shape;90;p15"/>
          <p:cNvSpPr txBox="1"/>
          <p:nvPr/>
        </p:nvSpPr>
        <p:spPr>
          <a:xfrm>
            <a:off x="610754" y="1239005"/>
            <a:ext cx="6533407" cy="17764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666666"/>
                </a:solidFill>
                <a:latin typeface="+mn-lt"/>
                <a:ea typeface="Karla"/>
                <a:cs typeface="Karla"/>
                <a:sym typeface="Karla"/>
              </a:rPr>
              <a:t>IIOT (Industry IoT): “Internet vạn vật trong công nghiệp” </a:t>
            </a:r>
          </a:p>
          <a:p>
            <a:pPr marL="342900" lvl="0" indent="-342900" algn="l" rtl="0">
              <a:spcBef>
                <a:spcPts val="60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2000" b="1">
                <a:solidFill>
                  <a:srgbClr val="666666"/>
                </a:solidFill>
                <a:latin typeface="+mn-lt"/>
                <a:ea typeface="Karla"/>
                <a:cs typeface="Karla"/>
                <a:sym typeface="Karla"/>
              </a:rPr>
              <a:t>Điều khiển và giám sát động cơ qua Internet là đề tài nhằm nghiên cứu và phát triển IIoT</a:t>
            </a:r>
            <a:endParaRPr lang="en-US" sz="2000">
              <a:solidFill>
                <a:srgbClr val="666666"/>
              </a:solidFill>
              <a:latin typeface="+mn-lt"/>
              <a:ea typeface="Karla"/>
              <a:cs typeface="Karla"/>
              <a:sym typeface="Karla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lang="en-US" sz="2000">
              <a:solidFill>
                <a:srgbClr val="666666"/>
              </a:solidFill>
              <a:latin typeface="+mn-lt"/>
              <a:ea typeface="Karla"/>
              <a:cs typeface="Karla"/>
              <a:sym typeface="Karla"/>
            </a:endParaRPr>
          </a:p>
        </p:txBody>
      </p:sp>
      <p:sp>
        <p:nvSpPr>
          <p:cNvPr id="93" name="Google Shape;9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+mn-lt"/>
              </a:rPr>
              <a:t>2</a:t>
            </a:fld>
            <a:endParaRPr>
              <a:latin typeface="+mn-lt"/>
            </a:endParaRPr>
          </a:p>
        </p:txBody>
      </p:sp>
      <p:pic>
        <p:nvPicPr>
          <p:cNvPr id="1030" name="Picture 6" descr="So sánh các giao thức IIoT – Smart Factory &amp; Industrial IoT Vietnam">
            <a:extLst>
              <a:ext uri="{FF2B5EF4-FFF2-40B4-BE49-F238E27FC236}">
                <a16:creationId xmlns:a16="http://schemas.microsoft.com/office/drawing/2014/main" id="{449E79B9-2966-C4F7-E4D2-64CCF5FED5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9651" y="3097954"/>
            <a:ext cx="3211523" cy="15135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EE4CA0B-5F9F-475F-3FC0-E7F5CC01FA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8524" y="3097954"/>
            <a:ext cx="2587952" cy="1457051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n-lt"/>
              </a:rPr>
              <a:t>Tổng quan về đề tài</a:t>
            </a:r>
            <a:endParaRPr>
              <a:latin typeface="+mn-lt"/>
            </a:endParaRPr>
          </a:p>
        </p:txBody>
      </p:sp>
      <p:sp>
        <p:nvSpPr>
          <p:cNvPr id="125" name="Google Shape;125;p19"/>
          <p:cNvSpPr txBox="1">
            <a:spLocks noGrp="1"/>
          </p:cNvSpPr>
          <p:nvPr>
            <p:ph type="body" idx="1"/>
          </p:nvPr>
        </p:nvSpPr>
        <p:spPr>
          <a:xfrm>
            <a:off x="301521" y="1376166"/>
            <a:ext cx="6950496" cy="289809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lang="en-US">
                <a:latin typeface="+mn-lt"/>
              </a:rPr>
              <a:t>Sử dụng biến tần và ESP32 để điều khiển và giám sát động cơ 3 pha qua Internet với giao thức MQTT</a:t>
            </a:r>
          </a:p>
          <a:p>
            <a:pPr marL="457200" lvl="0" indent="-355600" algn="l" rtl="0">
              <a:spcBef>
                <a:spcPts val="600"/>
              </a:spcBef>
              <a:spcAft>
                <a:spcPts val="0"/>
              </a:spcAft>
              <a:buSzPts val="2000"/>
              <a:buChar char="▸"/>
            </a:pPr>
            <a:r>
              <a:rPr lang="en-US">
                <a:latin typeface="+mn-lt"/>
              </a:rPr>
              <a:t>Động cơ được điều khiển từ xa thông qua Internet:</a:t>
            </a:r>
          </a:p>
          <a:p>
            <a:pPr lvl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>
                <a:latin typeface="+mn-lt"/>
              </a:rPr>
              <a:t>Thay đổi tốc độ nhanh chậm</a:t>
            </a:r>
          </a:p>
          <a:p>
            <a:pPr lvl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>
                <a:latin typeface="+mn-lt"/>
              </a:rPr>
              <a:t>Dừng</a:t>
            </a:r>
          </a:p>
          <a:p>
            <a:pPr lvl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>
                <a:latin typeface="+mn-lt"/>
              </a:rPr>
              <a:t>Quay thuận</a:t>
            </a:r>
          </a:p>
          <a:p>
            <a:pPr lvl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>
                <a:latin typeface="+mn-lt"/>
              </a:rPr>
              <a:t>Quay ngược</a:t>
            </a:r>
            <a:endParaRPr>
              <a:latin typeface="+mn-lt"/>
            </a:endParaRPr>
          </a:p>
        </p:txBody>
      </p:sp>
      <p:grpSp>
        <p:nvGrpSpPr>
          <p:cNvPr id="126" name="Google Shape;126;p19"/>
          <p:cNvGrpSpPr/>
          <p:nvPr/>
        </p:nvGrpSpPr>
        <p:grpSpPr>
          <a:xfrm>
            <a:off x="301521" y="869242"/>
            <a:ext cx="457190" cy="457120"/>
            <a:chOff x="1923675" y="1633650"/>
            <a:chExt cx="436000" cy="435975"/>
          </a:xfrm>
        </p:grpSpPr>
        <p:sp>
          <p:nvSpPr>
            <p:cNvPr id="127" name="Google Shape;127;p1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31" name="Google Shape;131;p1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+mn-lt"/>
              </a:rPr>
              <a:t>3</a:t>
            </a:fld>
            <a:endParaRPr>
              <a:latin typeface="+mn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5722"/>
        </a:solid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9"/>
          <p:cNvSpPr txBox="1">
            <a:spLocks noGrp="1"/>
          </p:cNvSpPr>
          <p:nvPr>
            <p:ph type="title"/>
          </p:nvPr>
        </p:nvSpPr>
        <p:spPr>
          <a:xfrm>
            <a:off x="838350" y="893500"/>
            <a:ext cx="5324100" cy="48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n-lt"/>
              </a:rPr>
              <a:t>Sơ đồ khối của hệ thống</a:t>
            </a:r>
            <a:endParaRPr>
              <a:latin typeface="+mn-lt"/>
            </a:endParaRPr>
          </a:p>
        </p:txBody>
      </p:sp>
      <p:grpSp>
        <p:nvGrpSpPr>
          <p:cNvPr id="126" name="Google Shape;126;p19"/>
          <p:cNvGrpSpPr/>
          <p:nvPr/>
        </p:nvGrpSpPr>
        <p:grpSpPr>
          <a:xfrm>
            <a:off x="301521" y="869242"/>
            <a:ext cx="457190" cy="457120"/>
            <a:chOff x="1923675" y="1633650"/>
            <a:chExt cx="436000" cy="435975"/>
          </a:xfrm>
        </p:grpSpPr>
        <p:sp>
          <p:nvSpPr>
            <p:cNvPr id="127" name="Google Shape;127;p19"/>
            <p:cNvSpPr/>
            <p:nvPr/>
          </p:nvSpPr>
          <p:spPr>
            <a:xfrm>
              <a:off x="2209250" y="1633650"/>
              <a:ext cx="150425" cy="150425"/>
            </a:xfrm>
            <a:custGeom>
              <a:avLst/>
              <a:gdLst/>
              <a:ahLst/>
              <a:cxnLst/>
              <a:rect l="l" t="t" r="r" b="b"/>
              <a:pathLst>
                <a:path w="6017" h="6017" fill="none" extrusionOk="0">
                  <a:moveTo>
                    <a:pt x="5846" y="3605"/>
                  </a:moveTo>
                  <a:lnTo>
                    <a:pt x="2412" y="171"/>
                  </a:lnTo>
                  <a:lnTo>
                    <a:pt x="2412" y="171"/>
                  </a:lnTo>
                  <a:lnTo>
                    <a:pt x="2314" y="98"/>
                  </a:lnTo>
                  <a:lnTo>
                    <a:pt x="2217" y="49"/>
                  </a:lnTo>
                  <a:lnTo>
                    <a:pt x="2095" y="25"/>
                  </a:lnTo>
                  <a:lnTo>
                    <a:pt x="1997" y="1"/>
                  </a:lnTo>
                  <a:lnTo>
                    <a:pt x="1876" y="25"/>
                  </a:lnTo>
                  <a:lnTo>
                    <a:pt x="1778" y="49"/>
                  </a:lnTo>
                  <a:lnTo>
                    <a:pt x="1681" y="98"/>
                  </a:lnTo>
                  <a:lnTo>
                    <a:pt x="1583" y="171"/>
                  </a:lnTo>
                  <a:lnTo>
                    <a:pt x="0" y="1778"/>
                  </a:lnTo>
                  <a:lnTo>
                    <a:pt x="4238" y="6016"/>
                  </a:lnTo>
                  <a:lnTo>
                    <a:pt x="5846" y="4433"/>
                  </a:lnTo>
                  <a:lnTo>
                    <a:pt x="5846" y="4433"/>
                  </a:lnTo>
                  <a:lnTo>
                    <a:pt x="5919" y="4336"/>
                  </a:lnTo>
                  <a:lnTo>
                    <a:pt x="5967" y="4238"/>
                  </a:lnTo>
                  <a:lnTo>
                    <a:pt x="5992" y="4141"/>
                  </a:lnTo>
                  <a:lnTo>
                    <a:pt x="6016" y="4019"/>
                  </a:lnTo>
                  <a:lnTo>
                    <a:pt x="5992" y="3922"/>
                  </a:lnTo>
                  <a:lnTo>
                    <a:pt x="5967" y="3800"/>
                  </a:lnTo>
                  <a:lnTo>
                    <a:pt x="5919" y="3703"/>
                  </a:lnTo>
                  <a:lnTo>
                    <a:pt x="5846" y="3605"/>
                  </a:lnTo>
                  <a:lnTo>
                    <a:pt x="5846" y="3605"/>
                  </a:lnTo>
                  <a:close/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28" name="Google Shape;128;p19"/>
            <p:cNvSpPr/>
            <p:nvPr/>
          </p:nvSpPr>
          <p:spPr>
            <a:xfrm>
              <a:off x="2019900" y="1757250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10473" y="1"/>
                  </a:moveTo>
                  <a:lnTo>
                    <a:pt x="0" y="10473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29" name="Google Shape;129;p19"/>
            <p:cNvSpPr/>
            <p:nvPr/>
          </p:nvSpPr>
          <p:spPr>
            <a:xfrm>
              <a:off x="1923675" y="1681150"/>
              <a:ext cx="388500" cy="388475"/>
            </a:xfrm>
            <a:custGeom>
              <a:avLst/>
              <a:gdLst/>
              <a:ahLst/>
              <a:cxnLst/>
              <a:rect l="l" t="t" r="r" b="b"/>
              <a:pathLst>
                <a:path w="15540" h="15539" fill="none" extrusionOk="0">
                  <a:moveTo>
                    <a:pt x="11277" y="0"/>
                  </a:moveTo>
                  <a:lnTo>
                    <a:pt x="756" y="10546"/>
                  </a:lnTo>
                  <a:lnTo>
                    <a:pt x="756" y="10546"/>
                  </a:lnTo>
                  <a:lnTo>
                    <a:pt x="683" y="10619"/>
                  </a:lnTo>
                  <a:lnTo>
                    <a:pt x="634" y="10692"/>
                  </a:lnTo>
                  <a:lnTo>
                    <a:pt x="610" y="10765"/>
                  </a:lnTo>
                  <a:lnTo>
                    <a:pt x="585" y="10863"/>
                  </a:lnTo>
                  <a:lnTo>
                    <a:pt x="1" y="14881"/>
                  </a:lnTo>
                  <a:lnTo>
                    <a:pt x="1" y="14881"/>
                  </a:lnTo>
                  <a:lnTo>
                    <a:pt x="1" y="15003"/>
                  </a:lnTo>
                  <a:lnTo>
                    <a:pt x="25" y="15149"/>
                  </a:lnTo>
                  <a:lnTo>
                    <a:pt x="98" y="15271"/>
                  </a:lnTo>
                  <a:lnTo>
                    <a:pt x="171" y="15368"/>
                  </a:lnTo>
                  <a:lnTo>
                    <a:pt x="171" y="15368"/>
                  </a:lnTo>
                  <a:lnTo>
                    <a:pt x="269" y="15441"/>
                  </a:lnTo>
                  <a:lnTo>
                    <a:pt x="366" y="15490"/>
                  </a:lnTo>
                  <a:lnTo>
                    <a:pt x="464" y="15514"/>
                  </a:lnTo>
                  <a:lnTo>
                    <a:pt x="585" y="15539"/>
                  </a:lnTo>
                  <a:lnTo>
                    <a:pt x="585" y="15539"/>
                  </a:lnTo>
                  <a:lnTo>
                    <a:pt x="659" y="15539"/>
                  </a:lnTo>
                  <a:lnTo>
                    <a:pt x="4677" y="14954"/>
                  </a:lnTo>
                  <a:lnTo>
                    <a:pt x="4677" y="14954"/>
                  </a:lnTo>
                  <a:lnTo>
                    <a:pt x="4848" y="14905"/>
                  </a:lnTo>
                  <a:lnTo>
                    <a:pt x="4921" y="14857"/>
                  </a:lnTo>
                  <a:lnTo>
                    <a:pt x="4994" y="14784"/>
                  </a:lnTo>
                  <a:lnTo>
                    <a:pt x="15539" y="426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30" name="Google Shape;130;p19"/>
            <p:cNvSpPr/>
            <p:nvPr/>
          </p:nvSpPr>
          <p:spPr>
            <a:xfrm>
              <a:off x="1974225" y="1711575"/>
              <a:ext cx="261825" cy="261850"/>
            </a:xfrm>
            <a:custGeom>
              <a:avLst/>
              <a:gdLst/>
              <a:ahLst/>
              <a:cxnLst/>
              <a:rect l="l" t="t" r="r" b="b"/>
              <a:pathLst>
                <a:path w="10473" h="10474" fill="none" extrusionOk="0">
                  <a:moveTo>
                    <a:pt x="0" y="10474"/>
                  </a:moveTo>
                  <a:lnTo>
                    <a:pt x="1047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31" name="Google Shape;131;p19"/>
            <p:cNvSpPr/>
            <p:nvPr/>
          </p:nvSpPr>
          <p:spPr>
            <a:xfrm>
              <a:off x="1934650" y="2014200"/>
              <a:ext cx="44475" cy="44475"/>
            </a:xfrm>
            <a:custGeom>
              <a:avLst/>
              <a:gdLst/>
              <a:ahLst/>
              <a:cxnLst/>
              <a:rect l="l" t="t" r="r" b="b"/>
              <a:pathLst>
                <a:path w="1779" h="1779" fill="none" extrusionOk="0">
                  <a:moveTo>
                    <a:pt x="1778" y="1778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32" name="Google Shape;132;p19"/>
            <p:cNvSpPr/>
            <p:nvPr/>
          </p:nvSpPr>
          <p:spPr>
            <a:xfrm>
              <a:off x="1944375" y="1947225"/>
              <a:ext cx="101725" cy="101700"/>
            </a:xfrm>
            <a:custGeom>
              <a:avLst/>
              <a:gdLst/>
              <a:ahLst/>
              <a:cxnLst/>
              <a:rect l="l" t="t" r="r" b="b"/>
              <a:pathLst>
                <a:path w="4069" h="4068" fill="none" extrusionOk="0">
                  <a:moveTo>
                    <a:pt x="1" y="49"/>
                  </a:moveTo>
                  <a:lnTo>
                    <a:pt x="1" y="49"/>
                  </a:lnTo>
                  <a:lnTo>
                    <a:pt x="25" y="0"/>
                  </a:lnTo>
                  <a:lnTo>
                    <a:pt x="25" y="0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68" y="4043"/>
                  </a:lnTo>
                  <a:lnTo>
                    <a:pt x="4020" y="4068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133" name="Google Shape;133;p19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+mn-lt"/>
              </a:rPr>
              <a:t>4</a:t>
            </a:fld>
            <a:endParaRPr>
              <a:latin typeface="+mn-lt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4C6305A-A3EE-D15F-F79F-4C83AAE58140}"/>
              </a:ext>
            </a:extLst>
          </p:cNvPr>
          <p:cNvGrpSpPr/>
          <p:nvPr/>
        </p:nvGrpSpPr>
        <p:grpSpPr>
          <a:xfrm>
            <a:off x="57577" y="1551737"/>
            <a:ext cx="7343142" cy="2903013"/>
            <a:chOff x="169410" y="2168411"/>
            <a:chExt cx="6961265" cy="1861799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1234F437-4D47-CF88-C522-1D997DBA8EF4}"/>
                </a:ext>
              </a:extLst>
            </p:cNvPr>
            <p:cNvSpPr/>
            <p:nvPr/>
          </p:nvSpPr>
          <p:spPr>
            <a:xfrm>
              <a:off x="600976" y="2381388"/>
              <a:ext cx="1010185" cy="56574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Biến tần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9A83B34F-DFF9-0B01-693E-8AABBE8B39E9}"/>
                </a:ext>
              </a:extLst>
            </p:cNvPr>
            <p:cNvSpPr/>
            <p:nvPr/>
          </p:nvSpPr>
          <p:spPr>
            <a:xfrm>
              <a:off x="600975" y="3460248"/>
              <a:ext cx="1010185" cy="56574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Động cơ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168AA2F1-46C4-873C-36B7-3D3C8918FB21}"/>
                </a:ext>
              </a:extLst>
            </p:cNvPr>
            <p:cNvSpPr/>
            <p:nvPr/>
          </p:nvSpPr>
          <p:spPr>
            <a:xfrm>
              <a:off x="2252841" y="2381388"/>
              <a:ext cx="1010185" cy="56574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ESP32</a:t>
              </a:r>
            </a:p>
          </p:txBody>
        </p:sp>
        <p:pic>
          <p:nvPicPr>
            <p:cNvPr id="2054" name="Picture 6" descr="MQTT Connector Basic | 4Each">
              <a:extLst>
                <a:ext uri="{FF2B5EF4-FFF2-40B4-BE49-F238E27FC236}">
                  <a16:creationId xmlns:a16="http://schemas.microsoft.com/office/drawing/2014/main" id="{EB288C77-EB60-0830-09C4-9ACC9D0796F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838921" y="2168411"/>
              <a:ext cx="1349768" cy="8708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1" name="Google Shape;367;p37">
              <a:extLst>
                <a:ext uri="{FF2B5EF4-FFF2-40B4-BE49-F238E27FC236}">
                  <a16:creationId xmlns:a16="http://schemas.microsoft.com/office/drawing/2014/main" id="{ED5F1F2B-3AB2-4662-2A9A-305FEB7561E6}"/>
                </a:ext>
              </a:extLst>
            </p:cNvPr>
            <p:cNvSpPr/>
            <p:nvPr/>
          </p:nvSpPr>
          <p:spPr>
            <a:xfrm>
              <a:off x="5812035" y="2381388"/>
              <a:ext cx="1318640" cy="1026576"/>
            </a:xfrm>
            <a:custGeom>
              <a:avLst/>
              <a:gdLst/>
              <a:ahLst/>
              <a:cxnLst/>
              <a:rect l="l" t="t" r="r" b="b"/>
              <a:pathLst>
                <a:path w="143434" h="111665" extrusionOk="0">
                  <a:moveTo>
                    <a:pt x="71751" y="2308"/>
                  </a:moveTo>
                  <a:lnTo>
                    <a:pt x="71887" y="2376"/>
                  </a:lnTo>
                  <a:lnTo>
                    <a:pt x="72091" y="2444"/>
                  </a:lnTo>
                  <a:lnTo>
                    <a:pt x="72159" y="2647"/>
                  </a:lnTo>
                  <a:lnTo>
                    <a:pt x="72226" y="2783"/>
                  </a:lnTo>
                  <a:lnTo>
                    <a:pt x="72159" y="2987"/>
                  </a:lnTo>
                  <a:lnTo>
                    <a:pt x="72091" y="3190"/>
                  </a:lnTo>
                  <a:lnTo>
                    <a:pt x="71887" y="3258"/>
                  </a:lnTo>
                  <a:lnTo>
                    <a:pt x="71751" y="3326"/>
                  </a:lnTo>
                  <a:lnTo>
                    <a:pt x="71548" y="3258"/>
                  </a:lnTo>
                  <a:lnTo>
                    <a:pt x="71344" y="3190"/>
                  </a:lnTo>
                  <a:lnTo>
                    <a:pt x="71276" y="2987"/>
                  </a:lnTo>
                  <a:lnTo>
                    <a:pt x="71208" y="2783"/>
                  </a:lnTo>
                  <a:lnTo>
                    <a:pt x="71276" y="2647"/>
                  </a:lnTo>
                  <a:lnTo>
                    <a:pt x="71344" y="2444"/>
                  </a:lnTo>
                  <a:lnTo>
                    <a:pt x="71548" y="2376"/>
                  </a:lnTo>
                  <a:lnTo>
                    <a:pt x="71751" y="2308"/>
                  </a:lnTo>
                  <a:close/>
                  <a:moveTo>
                    <a:pt x="137528" y="5906"/>
                  </a:moveTo>
                  <a:lnTo>
                    <a:pt x="137596" y="5974"/>
                  </a:lnTo>
                  <a:lnTo>
                    <a:pt x="137596" y="89604"/>
                  </a:lnTo>
                  <a:lnTo>
                    <a:pt x="5906" y="89604"/>
                  </a:lnTo>
                  <a:lnTo>
                    <a:pt x="5906" y="5974"/>
                  </a:lnTo>
                  <a:lnTo>
                    <a:pt x="5906" y="5906"/>
                  </a:lnTo>
                  <a:close/>
                  <a:moveTo>
                    <a:pt x="3530" y="0"/>
                  </a:moveTo>
                  <a:lnTo>
                    <a:pt x="3191" y="68"/>
                  </a:lnTo>
                  <a:lnTo>
                    <a:pt x="2444" y="339"/>
                  </a:lnTo>
                  <a:lnTo>
                    <a:pt x="1766" y="679"/>
                  </a:lnTo>
                  <a:lnTo>
                    <a:pt x="1155" y="1154"/>
                  </a:lnTo>
                  <a:lnTo>
                    <a:pt x="679" y="1765"/>
                  </a:lnTo>
                  <a:lnTo>
                    <a:pt x="272" y="2444"/>
                  </a:lnTo>
                  <a:lnTo>
                    <a:pt x="69" y="3190"/>
                  </a:lnTo>
                  <a:lnTo>
                    <a:pt x="1" y="3598"/>
                  </a:lnTo>
                  <a:lnTo>
                    <a:pt x="1" y="4005"/>
                  </a:lnTo>
                  <a:lnTo>
                    <a:pt x="1" y="91572"/>
                  </a:lnTo>
                  <a:lnTo>
                    <a:pt x="1" y="91979"/>
                  </a:lnTo>
                  <a:lnTo>
                    <a:pt x="69" y="92319"/>
                  </a:lnTo>
                  <a:lnTo>
                    <a:pt x="272" y="93065"/>
                  </a:lnTo>
                  <a:lnTo>
                    <a:pt x="679" y="93744"/>
                  </a:lnTo>
                  <a:lnTo>
                    <a:pt x="1155" y="94355"/>
                  </a:lnTo>
                  <a:lnTo>
                    <a:pt x="1766" y="94830"/>
                  </a:lnTo>
                  <a:lnTo>
                    <a:pt x="2444" y="95238"/>
                  </a:lnTo>
                  <a:lnTo>
                    <a:pt x="3191" y="95441"/>
                  </a:lnTo>
                  <a:lnTo>
                    <a:pt x="3530" y="95509"/>
                  </a:lnTo>
                  <a:lnTo>
                    <a:pt x="139904" y="95509"/>
                  </a:lnTo>
                  <a:lnTo>
                    <a:pt x="140311" y="95441"/>
                  </a:lnTo>
                  <a:lnTo>
                    <a:pt x="141058" y="95238"/>
                  </a:lnTo>
                  <a:lnTo>
                    <a:pt x="141737" y="94830"/>
                  </a:lnTo>
                  <a:lnTo>
                    <a:pt x="142280" y="94355"/>
                  </a:lnTo>
                  <a:lnTo>
                    <a:pt x="142755" y="93744"/>
                  </a:lnTo>
                  <a:lnTo>
                    <a:pt x="143162" y="93065"/>
                  </a:lnTo>
                  <a:lnTo>
                    <a:pt x="143366" y="92319"/>
                  </a:lnTo>
                  <a:lnTo>
                    <a:pt x="143434" y="91979"/>
                  </a:lnTo>
                  <a:lnTo>
                    <a:pt x="143434" y="91572"/>
                  </a:lnTo>
                  <a:lnTo>
                    <a:pt x="143434" y="4005"/>
                  </a:lnTo>
                  <a:lnTo>
                    <a:pt x="143434" y="3598"/>
                  </a:lnTo>
                  <a:lnTo>
                    <a:pt x="143366" y="3190"/>
                  </a:lnTo>
                  <a:lnTo>
                    <a:pt x="143162" y="2444"/>
                  </a:lnTo>
                  <a:lnTo>
                    <a:pt x="142755" y="1765"/>
                  </a:lnTo>
                  <a:lnTo>
                    <a:pt x="142280" y="1154"/>
                  </a:lnTo>
                  <a:lnTo>
                    <a:pt x="141737" y="679"/>
                  </a:lnTo>
                  <a:lnTo>
                    <a:pt x="141058" y="339"/>
                  </a:lnTo>
                  <a:lnTo>
                    <a:pt x="140311" y="68"/>
                  </a:lnTo>
                  <a:lnTo>
                    <a:pt x="139904" y="0"/>
                  </a:lnTo>
                  <a:close/>
                  <a:moveTo>
                    <a:pt x="55324" y="95713"/>
                  </a:moveTo>
                  <a:lnTo>
                    <a:pt x="55052" y="98971"/>
                  </a:lnTo>
                  <a:lnTo>
                    <a:pt x="54713" y="102297"/>
                  </a:lnTo>
                  <a:lnTo>
                    <a:pt x="54374" y="105284"/>
                  </a:lnTo>
                  <a:lnTo>
                    <a:pt x="53966" y="107388"/>
                  </a:lnTo>
                  <a:lnTo>
                    <a:pt x="53763" y="108203"/>
                  </a:lnTo>
                  <a:lnTo>
                    <a:pt x="53627" y="108746"/>
                  </a:lnTo>
                  <a:lnTo>
                    <a:pt x="53423" y="109153"/>
                  </a:lnTo>
                  <a:lnTo>
                    <a:pt x="53220" y="109357"/>
                  </a:lnTo>
                  <a:lnTo>
                    <a:pt x="52677" y="109493"/>
                  </a:lnTo>
                  <a:lnTo>
                    <a:pt x="51794" y="109696"/>
                  </a:lnTo>
                  <a:lnTo>
                    <a:pt x="49690" y="110036"/>
                  </a:lnTo>
                  <a:lnTo>
                    <a:pt x="48061" y="110307"/>
                  </a:lnTo>
                  <a:lnTo>
                    <a:pt x="47450" y="110443"/>
                  </a:lnTo>
                  <a:lnTo>
                    <a:pt x="47110" y="110511"/>
                  </a:lnTo>
                  <a:lnTo>
                    <a:pt x="47042" y="110579"/>
                  </a:lnTo>
                  <a:lnTo>
                    <a:pt x="47042" y="110783"/>
                  </a:lnTo>
                  <a:lnTo>
                    <a:pt x="47110" y="110850"/>
                  </a:lnTo>
                  <a:lnTo>
                    <a:pt x="47585" y="110918"/>
                  </a:lnTo>
                  <a:lnTo>
                    <a:pt x="48400" y="110986"/>
                  </a:lnTo>
                  <a:lnTo>
                    <a:pt x="51387" y="111054"/>
                  </a:lnTo>
                  <a:lnTo>
                    <a:pt x="56071" y="111122"/>
                  </a:lnTo>
                  <a:lnTo>
                    <a:pt x="87092" y="111122"/>
                  </a:lnTo>
                  <a:lnTo>
                    <a:pt x="91708" y="111054"/>
                  </a:lnTo>
                  <a:lnTo>
                    <a:pt x="94695" y="110986"/>
                  </a:lnTo>
                  <a:lnTo>
                    <a:pt x="95578" y="110918"/>
                  </a:lnTo>
                  <a:lnTo>
                    <a:pt x="96053" y="110850"/>
                  </a:lnTo>
                  <a:lnTo>
                    <a:pt x="96121" y="110783"/>
                  </a:lnTo>
                  <a:lnTo>
                    <a:pt x="96121" y="110579"/>
                  </a:lnTo>
                  <a:lnTo>
                    <a:pt x="96053" y="110511"/>
                  </a:lnTo>
                  <a:lnTo>
                    <a:pt x="95713" y="110443"/>
                  </a:lnTo>
                  <a:lnTo>
                    <a:pt x="95102" y="110307"/>
                  </a:lnTo>
                  <a:lnTo>
                    <a:pt x="93473" y="110036"/>
                  </a:lnTo>
                  <a:lnTo>
                    <a:pt x="91369" y="109696"/>
                  </a:lnTo>
                  <a:lnTo>
                    <a:pt x="90487" y="109493"/>
                  </a:lnTo>
                  <a:lnTo>
                    <a:pt x="89943" y="109357"/>
                  </a:lnTo>
                  <a:lnTo>
                    <a:pt x="89740" y="109153"/>
                  </a:lnTo>
                  <a:lnTo>
                    <a:pt x="89536" y="108746"/>
                  </a:lnTo>
                  <a:lnTo>
                    <a:pt x="89333" y="108203"/>
                  </a:lnTo>
                  <a:lnTo>
                    <a:pt x="89197" y="107388"/>
                  </a:lnTo>
                  <a:lnTo>
                    <a:pt x="88789" y="105284"/>
                  </a:lnTo>
                  <a:lnTo>
                    <a:pt x="88382" y="102297"/>
                  </a:lnTo>
                  <a:lnTo>
                    <a:pt x="88043" y="98971"/>
                  </a:lnTo>
                  <a:lnTo>
                    <a:pt x="87839" y="95713"/>
                  </a:lnTo>
                  <a:close/>
                  <a:moveTo>
                    <a:pt x="47450" y="111054"/>
                  </a:moveTo>
                  <a:lnTo>
                    <a:pt x="47450" y="111122"/>
                  </a:lnTo>
                  <a:lnTo>
                    <a:pt x="47450" y="111393"/>
                  </a:lnTo>
                  <a:lnTo>
                    <a:pt x="47518" y="111461"/>
                  </a:lnTo>
                  <a:lnTo>
                    <a:pt x="48807" y="111529"/>
                  </a:lnTo>
                  <a:lnTo>
                    <a:pt x="52473" y="111597"/>
                  </a:lnTo>
                  <a:lnTo>
                    <a:pt x="62384" y="111665"/>
                  </a:lnTo>
                  <a:lnTo>
                    <a:pt x="80779" y="111665"/>
                  </a:lnTo>
                  <a:lnTo>
                    <a:pt x="90622" y="111597"/>
                  </a:lnTo>
                  <a:lnTo>
                    <a:pt x="94356" y="111529"/>
                  </a:lnTo>
                  <a:lnTo>
                    <a:pt x="95646" y="111461"/>
                  </a:lnTo>
                  <a:lnTo>
                    <a:pt x="95713" y="111393"/>
                  </a:lnTo>
                  <a:lnTo>
                    <a:pt x="95713" y="111122"/>
                  </a:lnTo>
                  <a:lnTo>
                    <a:pt x="95646" y="111054"/>
                  </a:lnTo>
                  <a:lnTo>
                    <a:pt x="94084" y="111122"/>
                  </a:lnTo>
                  <a:lnTo>
                    <a:pt x="91233" y="111190"/>
                  </a:lnTo>
                  <a:lnTo>
                    <a:pt x="80847" y="111258"/>
                  </a:lnTo>
                  <a:lnTo>
                    <a:pt x="62316" y="111258"/>
                  </a:lnTo>
                  <a:lnTo>
                    <a:pt x="51930" y="111190"/>
                  </a:lnTo>
                  <a:lnTo>
                    <a:pt x="49079" y="111122"/>
                  </a:lnTo>
                  <a:lnTo>
                    <a:pt x="47518" y="111054"/>
                  </a:lnTo>
                  <a:close/>
                </a:path>
              </a:pathLst>
            </a:custGeom>
            <a:ln>
              <a:headEnd type="none" w="sm" len="sm"/>
              <a:tailEnd type="none" w="sm" len="sm"/>
            </a:ln>
          </p:spPr>
          <p:style>
            <a:lnRef idx="1">
              <a:schemeClr val="accent2"/>
            </a:lnRef>
            <a:fillRef idx="2">
              <a:schemeClr val="accent2"/>
            </a:fillRef>
            <a:effectRef idx="1">
              <a:schemeClr val="accent2"/>
            </a:effectRef>
            <a:fontRef idx="minor">
              <a:schemeClr val="dk1"/>
            </a:fontRef>
          </p:style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3AB6ED92-40CB-06CB-EFDB-0B7EEDFEC571}"/>
                </a:ext>
              </a:extLst>
            </p:cNvPr>
            <p:cNvCxnSpPr/>
            <p:nvPr/>
          </p:nvCxnSpPr>
          <p:spPr>
            <a:xfrm flipH="1">
              <a:off x="1676946" y="2664259"/>
              <a:ext cx="5101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3721139B-1146-D2C4-06F5-4DFB4280F24B}"/>
                </a:ext>
              </a:extLst>
            </p:cNvPr>
            <p:cNvCxnSpPr>
              <a:cxnSpLocks/>
            </p:cNvCxnSpPr>
            <p:nvPr/>
          </p:nvCxnSpPr>
          <p:spPr>
            <a:xfrm>
              <a:off x="1038840" y="3039229"/>
              <a:ext cx="0" cy="309186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9FD2C5D5-F356-1922-1AF7-20E30EA71EFD}"/>
                </a:ext>
              </a:extLst>
            </p:cNvPr>
            <p:cNvCxnSpPr/>
            <p:nvPr/>
          </p:nvCxnSpPr>
          <p:spPr>
            <a:xfrm flipH="1">
              <a:off x="3328811" y="2571750"/>
              <a:ext cx="5101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36EC7E36-84A9-B60F-FF81-02E2C95D1E5E}"/>
                </a:ext>
              </a:extLst>
            </p:cNvPr>
            <p:cNvCxnSpPr>
              <a:cxnSpLocks/>
            </p:cNvCxnSpPr>
            <p:nvPr/>
          </p:nvCxnSpPr>
          <p:spPr>
            <a:xfrm>
              <a:off x="3358793" y="2794938"/>
              <a:ext cx="4501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9C42E085-7A60-EF9A-CB61-8BB9B1C67FBE}"/>
                </a:ext>
              </a:extLst>
            </p:cNvPr>
            <p:cNvCxnSpPr/>
            <p:nvPr/>
          </p:nvCxnSpPr>
          <p:spPr>
            <a:xfrm flipH="1">
              <a:off x="5188690" y="2571750"/>
              <a:ext cx="51011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B2048964-910A-CDF9-0218-4C6790F81AC7}"/>
                </a:ext>
              </a:extLst>
            </p:cNvPr>
            <p:cNvCxnSpPr>
              <a:cxnSpLocks/>
            </p:cNvCxnSpPr>
            <p:nvPr/>
          </p:nvCxnSpPr>
          <p:spPr>
            <a:xfrm>
              <a:off x="5218672" y="2794938"/>
              <a:ext cx="45014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6BA7ED92-3C6E-AD38-1C2D-7B2020BDF88B}"/>
                </a:ext>
              </a:extLst>
            </p:cNvPr>
            <p:cNvSpPr txBox="1"/>
            <p:nvPr/>
          </p:nvSpPr>
          <p:spPr>
            <a:xfrm>
              <a:off x="1621599" y="2800627"/>
              <a:ext cx="67430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RS485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C1F0589F-BA7F-EFD3-3796-CB5E1C099BF7}"/>
                </a:ext>
              </a:extLst>
            </p:cNvPr>
            <p:cNvSpPr txBox="1"/>
            <p:nvPr/>
          </p:nvSpPr>
          <p:spPr>
            <a:xfrm>
              <a:off x="169410" y="3058602"/>
              <a:ext cx="91933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Frequency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0C1FD905-3B6B-1A39-BD2C-BA7387137922}"/>
                </a:ext>
              </a:extLst>
            </p:cNvPr>
            <p:cNvSpPr txBox="1"/>
            <p:nvPr/>
          </p:nvSpPr>
          <p:spPr>
            <a:xfrm>
              <a:off x="3367600" y="2808631"/>
              <a:ext cx="5305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Pub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5AC82D05-5AFB-23C2-F81D-E1A10A48232B}"/>
                </a:ext>
              </a:extLst>
            </p:cNvPr>
            <p:cNvSpPr txBox="1"/>
            <p:nvPr/>
          </p:nvSpPr>
          <p:spPr>
            <a:xfrm>
              <a:off x="3400348" y="2301132"/>
              <a:ext cx="5305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Sub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44EB4C5A-96C9-59C5-1192-FD2070622A59}"/>
                </a:ext>
              </a:extLst>
            </p:cNvPr>
            <p:cNvSpPr txBox="1"/>
            <p:nvPr/>
          </p:nvSpPr>
          <p:spPr>
            <a:xfrm>
              <a:off x="5219049" y="2294751"/>
              <a:ext cx="5305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Pub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D38BBB1C-A765-02F3-BAF4-5A996B6BF393}"/>
                </a:ext>
              </a:extLst>
            </p:cNvPr>
            <p:cNvSpPr txBox="1"/>
            <p:nvPr/>
          </p:nvSpPr>
          <p:spPr>
            <a:xfrm>
              <a:off x="5210424" y="2813544"/>
              <a:ext cx="530562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Sub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014A4C16-E379-2D23-4620-F15B2AD33386}"/>
                </a:ext>
              </a:extLst>
            </p:cNvPr>
            <p:cNvSpPr txBox="1"/>
            <p:nvPr/>
          </p:nvSpPr>
          <p:spPr>
            <a:xfrm>
              <a:off x="6110864" y="2756176"/>
              <a:ext cx="908333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Laptop/PC</a:t>
              </a:r>
            </a:p>
          </p:txBody>
        </p: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8CE396B9-F070-CAA1-1EAA-E593050436E9}"/>
                </a:ext>
              </a:extLst>
            </p:cNvPr>
            <p:cNvSpPr/>
            <p:nvPr/>
          </p:nvSpPr>
          <p:spPr>
            <a:xfrm>
              <a:off x="2295908" y="3464467"/>
              <a:ext cx="1010185" cy="565743"/>
            </a:xfrm>
            <a:prstGeom prst="rec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LCD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4FA641BF-4752-5369-7CC7-B4A5AA92FAAA}"/>
                </a:ext>
              </a:extLst>
            </p:cNvPr>
            <p:cNvSpPr txBox="1"/>
            <p:nvPr/>
          </p:nvSpPr>
          <p:spPr>
            <a:xfrm>
              <a:off x="2756844" y="3075052"/>
              <a:ext cx="415394" cy="1776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/>
                <a:t>I2C</a:t>
              </a:r>
            </a:p>
          </p:txBody>
        </p:sp>
      </p:grp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1A8C26AE-4D4A-0652-8F3D-4A9FF4470DF2}"/>
              </a:ext>
            </a:extLst>
          </p:cNvPr>
          <p:cNvCxnSpPr/>
          <p:nvPr/>
        </p:nvCxnSpPr>
        <p:spPr>
          <a:xfrm>
            <a:off x="2786951" y="2938961"/>
            <a:ext cx="0" cy="4232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477509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8B860-66AA-B461-1656-6DD9E94918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n-lt"/>
              </a:rPr>
              <a:t>Sơ đồ nguyên lý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D63101-9F96-773F-4E0C-08D32466DFC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>
                <a:latin typeface="+mn-lt"/>
              </a:rPr>
              <a:t>5</a:t>
            </a:fld>
            <a:endParaRPr lang="en">
              <a:latin typeface="+mn-lt"/>
            </a:endParaRPr>
          </a:p>
        </p:txBody>
      </p:sp>
      <p:sp>
        <p:nvSpPr>
          <p:cNvPr id="13" name="Google Shape;133;p19">
            <a:extLst>
              <a:ext uri="{FF2B5EF4-FFF2-40B4-BE49-F238E27FC236}">
                <a16:creationId xmlns:a16="http://schemas.microsoft.com/office/drawing/2014/main" id="{73927B63-8DB6-4F8A-C326-19F5DCFB3564}"/>
              </a:ext>
            </a:extLst>
          </p:cNvPr>
          <p:cNvSpPr txBox="1">
            <a:spLocks/>
          </p:cNvSpPr>
          <p:nvPr/>
        </p:nvSpPr>
        <p:spPr>
          <a:xfrm>
            <a:off x="8543227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00" b="1" i="0" u="none" strike="noStrike" cap="non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fld id="{00000000-1234-1234-1234-123412341234}" type="slidenum">
              <a:rPr lang="en" smtClean="0">
                <a:latin typeface="+mn-lt"/>
              </a:rPr>
              <a:pPr/>
              <a:t>5</a:t>
            </a:fld>
            <a:endParaRPr lang="en">
              <a:latin typeface="+mn-lt"/>
            </a:endParaRPr>
          </a:p>
        </p:txBody>
      </p:sp>
      <p:grpSp>
        <p:nvGrpSpPr>
          <p:cNvPr id="47" name="Group 46">
            <a:extLst>
              <a:ext uri="{FF2B5EF4-FFF2-40B4-BE49-F238E27FC236}">
                <a16:creationId xmlns:a16="http://schemas.microsoft.com/office/drawing/2014/main" id="{4AD330DE-73D5-1603-798C-21553DFAFCD4}"/>
              </a:ext>
            </a:extLst>
          </p:cNvPr>
          <p:cNvGrpSpPr/>
          <p:nvPr/>
        </p:nvGrpSpPr>
        <p:grpSpPr>
          <a:xfrm>
            <a:off x="1096997" y="1536383"/>
            <a:ext cx="5313303" cy="3147450"/>
            <a:chOff x="741764" y="1674530"/>
            <a:chExt cx="4929426" cy="2920052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D50E97-444A-AF6A-8528-FE7840E3835C}"/>
                </a:ext>
              </a:extLst>
            </p:cNvPr>
            <p:cNvSpPr/>
            <p:nvPr/>
          </p:nvSpPr>
          <p:spPr>
            <a:xfrm>
              <a:off x="2255106" y="1674530"/>
              <a:ext cx="832496" cy="68916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Khối nguồn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0A9E981-8CB6-6169-1F18-8AA78B0B97C9}"/>
                </a:ext>
              </a:extLst>
            </p:cNvPr>
            <p:cNvSpPr/>
            <p:nvPr/>
          </p:nvSpPr>
          <p:spPr>
            <a:xfrm>
              <a:off x="741764" y="2751330"/>
              <a:ext cx="832496" cy="68916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Nút nhấn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323AC87-4987-2376-9818-F39167399B9B}"/>
                </a:ext>
              </a:extLst>
            </p:cNvPr>
            <p:cNvSpPr/>
            <p:nvPr/>
          </p:nvSpPr>
          <p:spPr>
            <a:xfrm>
              <a:off x="2214715" y="2751330"/>
              <a:ext cx="832496" cy="68916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ESP32</a:t>
              </a:r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F18D58D3-4898-E8F8-C509-B1A56A072C4F}"/>
                </a:ext>
              </a:extLst>
            </p:cNvPr>
            <p:cNvCxnSpPr>
              <a:cxnSpLocks/>
            </p:cNvCxnSpPr>
            <p:nvPr/>
          </p:nvCxnSpPr>
          <p:spPr>
            <a:xfrm>
              <a:off x="2646517" y="2414279"/>
              <a:ext cx="0" cy="263784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84418F95-E435-E867-5AC1-843DC19CC24D}"/>
                </a:ext>
              </a:extLst>
            </p:cNvPr>
            <p:cNvCxnSpPr>
              <a:cxnSpLocks/>
            </p:cNvCxnSpPr>
            <p:nvPr/>
          </p:nvCxnSpPr>
          <p:spPr>
            <a:xfrm>
              <a:off x="1654198" y="3099534"/>
              <a:ext cx="460515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7307B65A-EEA1-5412-E590-2E91BEB5E9A3}"/>
                </a:ext>
              </a:extLst>
            </p:cNvPr>
            <p:cNvCxnSpPr/>
            <p:nvPr/>
          </p:nvCxnSpPr>
          <p:spPr>
            <a:xfrm flipH="1">
              <a:off x="3154471" y="3184884"/>
              <a:ext cx="4203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F4E77AEC-2E51-EC1C-624F-272231FD2345}"/>
                </a:ext>
              </a:extLst>
            </p:cNvPr>
            <p:cNvCxnSpPr>
              <a:cxnSpLocks/>
            </p:cNvCxnSpPr>
            <p:nvPr/>
          </p:nvCxnSpPr>
          <p:spPr>
            <a:xfrm>
              <a:off x="3154471" y="3015471"/>
              <a:ext cx="42038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C7ECC325-43F9-4436-A0F0-351D789A1806}"/>
                </a:ext>
              </a:extLst>
            </p:cNvPr>
            <p:cNvSpPr txBox="1"/>
            <p:nvPr/>
          </p:nvSpPr>
          <p:spPr>
            <a:xfrm>
              <a:off x="3065479" y="3231186"/>
              <a:ext cx="62218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USART</a:t>
              </a:r>
            </a:p>
          </p:txBody>
        </p:sp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0DAF231C-B2AA-CA74-B69D-D520E14D18E9}"/>
                </a:ext>
              </a:extLst>
            </p:cNvPr>
            <p:cNvSpPr/>
            <p:nvPr/>
          </p:nvSpPr>
          <p:spPr>
            <a:xfrm>
              <a:off x="2214715" y="3905417"/>
              <a:ext cx="832496" cy="68916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LCD</a:t>
              </a:r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68945CEE-AC79-139D-DCF2-D12494B0D4AD}"/>
                </a:ext>
              </a:extLst>
            </p:cNvPr>
            <p:cNvSpPr/>
            <p:nvPr/>
          </p:nvSpPr>
          <p:spPr>
            <a:xfrm>
              <a:off x="3687665" y="2751329"/>
              <a:ext cx="1983525" cy="68916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/>
                <a:t>Module TTL – RS485</a:t>
              </a:r>
            </a:p>
          </p:txBody>
        </p:sp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6900AE02-CE74-FF33-CD56-C8479152C431}"/>
                </a:ext>
              </a:extLst>
            </p:cNvPr>
            <p:cNvCxnSpPr>
              <a:cxnSpLocks/>
            </p:cNvCxnSpPr>
            <p:nvPr/>
          </p:nvCxnSpPr>
          <p:spPr>
            <a:xfrm>
              <a:off x="2630963" y="3517782"/>
              <a:ext cx="0" cy="324093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2"/>
            </a:lnRef>
            <a:fillRef idx="0">
              <a:schemeClr val="accent2"/>
            </a:fillRef>
            <a:effectRef idx="0">
              <a:schemeClr val="accent2"/>
            </a:effectRef>
            <a:fontRef idx="minor">
              <a:schemeClr val="tx1"/>
            </a:fontRef>
          </p:style>
        </p:cxn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E374DDDE-D97F-1C9C-F391-117504E626BD}"/>
                </a:ext>
              </a:extLst>
            </p:cNvPr>
            <p:cNvSpPr txBox="1"/>
            <p:nvPr/>
          </p:nvSpPr>
          <p:spPr>
            <a:xfrm>
              <a:off x="2214715" y="3556717"/>
              <a:ext cx="41624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I2C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0D25F65-CB95-5D7C-BE2B-DAD46D8E01AC}"/>
                </a:ext>
              </a:extLst>
            </p:cNvPr>
            <p:cNvSpPr txBox="1"/>
            <p:nvPr/>
          </p:nvSpPr>
          <p:spPr>
            <a:xfrm>
              <a:off x="1585438" y="2835348"/>
              <a:ext cx="622186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Trigger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CFC8F5B-0541-FEFA-71BB-10404AD7C512}"/>
                </a:ext>
              </a:extLst>
            </p:cNvPr>
            <p:cNvSpPr txBox="1"/>
            <p:nvPr/>
          </p:nvSpPr>
          <p:spPr>
            <a:xfrm>
              <a:off x="2671354" y="2412804"/>
              <a:ext cx="34670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00"/>
                <a:t>5V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926314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9800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18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+mn-lt"/>
              </a:rPr>
              <a:t>6</a:t>
            </a:fld>
            <a:endParaRPr>
              <a:latin typeface="+mn-lt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6B438AF-052F-A6FE-25EA-F7676DB00B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5091" y="90249"/>
            <a:ext cx="6780598" cy="496300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DDC39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5"/>
          <p:cNvSpPr txBox="1">
            <a:spLocks noGrp="1"/>
          </p:cNvSpPr>
          <p:nvPr>
            <p:ph type="title"/>
          </p:nvPr>
        </p:nvSpPr>
        <p:spPr>
          <a:xfrm>
            <a:off x="841000" y="6653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CDDC39"/>
                </a:solidFill>
                <a:latin typeface="+mn-lt"/>
              </a:rPr>
              <a:t>Lưu đồ thuật toán</a:t>
            </a:r>
            <a:endParaRPr sz="2400">
              <a:solidFill>
                <a:srgbClr val="CDDC39"/>
              </a:solidFill>
              <a:latin typeface="+mn-lt"/>
            </a:endParaRPr>
          </a:p>
        </p:txBody>
      </p:sp>
      <p:sp>
        <p:nvSpPr>
          <p:cNvPr id="93" name="Google Shape;93;p15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+mn-lt"/>
              </a:rPr>
              <a:t>7</a:t>
            </a:fld>
            <a:endParaRPr>
              <a:latin typeface="+mn-lt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7B10F5-3523-569D-3709-594AC34A9A8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3331" y="1111886"/>
            <a:ext cx="5575300" cy="3834765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945319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C27B0"/>
        </a:solidFill>
        <a:effectLst/>
      </p:bgPr>
    </p:bg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 txBox="1">
            <a:spLocks noGrp="1"/>
          </p:cNvSpPr>
          <p:nvPr>
            <p:ph type="title"/>
          </p:nvPr>
        </p:nvSpPr>
        <p:spPr>
          <a:xfrm>
            <a:off x="841000" y="969700"/>
            <a:ext cx="4801500" cy="409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+mn-lt"/>
              </a:rPr>
              <a:t>Sơ đồ mạch in</a:t>
            </a:r>
            <a:endParaRPr>
              <a:solidFill>
                <a:srgbClr val="9C27B0"/>
              </a:solidFill>
              <a:latin typeface="+mn-lt"/>
            </a:endParaRPr>
          </a:p>
        </p:txBody>
      </p:sp>
      <p:grpSp>
        <p:nvGrpSpPr>
          <p:cNvPr id="167" name="Google Shape;167;p22"/>
          <p:cNvGrpSpPr/>
          <p:nvPr/>
        </p:nvGrpSpPr>
        <p:grpSpPr>
          <a:xfrm>
            <a:off x="313084" y="880445"/>
            <a:ext cx="443239" cy="443239"/>
            <a:chOff x="5941025" y="3634400"/>
            <a:chExt cx="467650" cy="467650"/>
          </a:xfrm>
        </p:grpSpPr>
        <p:sp>
          <p:nvSpPr>
            <p:cNvPr id="168" name="Google Shape;168;p22"/>
            <p:cNvSpPr/>
            <p:nvPr/>
          </p:nvSpPr>
          <p:spPr>
            <a:xfrm>
              <a:off x="5941025" y="3634400"/>
              <a:ext cx="467650" cy="467650"/>
            </a:xfrm>
            <a:custGeom>
              <a:avLst/>
              <a:gdLst/>
              <a:ahLst/>
              <a:cxnLst/>
              <a:rect l="l" t="t" r="r" b="b"/>
              <a:pathLst>
                <a:path w="18706" h="18706" fill="none" extrusionOk="0">
                  <a:moveTo>
                    <a:pt x="9353" y="1"/>
                  </a:moveTo>
                  <a:lnTo>
                    <a:pt x="9353" y="1"/>
                  </a:lnTo>
                  <a:lnTo>
                    <a:pt x="8866" y="25"/>
                  </a:lnTo>
                  <a:lnTo>
                    <a:pt x="8403" y="50"/>
                  </a:lnTo>
                  <a:lnTo>
                    <a:pt x="7940" y="123"/>
                  </a:lnTo>
                  <a:lnTo>
                    <a:pt x="7478" y="196"/>
                  </a:lnTo>
                  <a:lnTo>
                    <a:pt x="7015" y="293"/>
                  </a:lnTo>
                  <a:lnTo>
                    <a:pt x="6577" y="439"/>
                  </a:lnTo>
                  <a:lnTo>
                    <a:pt x="6138" y="585"/>
                  </a:lnTo>
                  <a:lnTo>
                    <a:pt x="5724" y="732"/>
                  </a:lnTo>
                  <a:lnTo>
                    <a:pt x="5310" y="926"/>
                  </a:lnTo>
                  <a:lnTo>
                    <a:pt x="4896" y="1146"/>
                  </a:lnTo>
                  <a:lnTo>
                    <a:pt x="4506" y="1365"/>
                  </a:lnTo>
                  <a:lnTo>
                    <a:pt x="4117" y="1608"/>
                  </a:lnTo>
                  <a:lnTo>
                    <a:pt x="3751" y="1876"/>
                  </a:lnTo>
                  <a:lnTo>
                    <a:pt x="3410" y="2144"/>
                  </a:lnTo>
                  <a:lnTo>
                    <a:pt x="3069" y="2436"/>
                  </a:lnTo>
                  <a:lnTo>
                    <a:pt x="2753" y="2753"/>
                  </a:lnTo>
                  <a:lnTo>
                    <a:pt x="2436" y="3070"/>
                  </a:lnTo>
                  <a:lnTo>
                    <a:pt x="2144" y="3411"/>
                  </a:lnTo>
                  <a:lnTo>
                    <a:pt x="1876" y="3752"/>
                  </a:lnTo>
                  <a:lnTo>
                    <a:pt x="1608" y="4117"/>
                  </a:lnTo>
                  <a:lnTo>
                    <a:pt x="1365" y="4507"/>
                  </a:lnTo>
                  <a:lnTo>
                    <a:pt x="1145" y="4896"/>
                  </a:lnTo>
                  <a:lnTo>
                    <a:pt x="926" y="5310"/>
                  </a:lnTo>
                  <a:lnTo>
                    <a:pt x="731" y="5724"/>
                  </a:lnTo>
                  <a:lnTo>
                    <a:pt x="585" y="6138"/>
                  </a:lnTo>
                  <a:lnTo>
                    <a:pt x="439" y="6577"/>
                  </a:lnTo>
                  <a:lnTo>
                    <a:pt x="293" y="7015"/>
                  </a:lnTo>
                  <a:lnTo>
                    <a:pt x="196" y="7478"/>
                  </a:lnTo>
                  <a:lnTo>
                    <a:pt x="123" y="7941"/>
                  </a:lnTo>
                  <a:lnTo>
                    <a:pt x="49" y="8403"/>
                  </a:lnTo>
                  <a:lnTo>
                    <a:pt x="25" y="8866"/>
                  </a:lnTo>
                  <a:lnTo>
                    <a:pt x="1" y="9353"/>
                  </a:lnTo>
                  <a:lnTo>
                    <a:pt x="1" y="9353"/>
                  </a:lnTo>
                  <a:lnTo>
                    <a:pt x="25" y="9840"/>
                  </a:lnTo>
                  <a:lnTo>
                    <a:pt x="49" y="10303"/>
                  </a:lnTo>
                  <a:lnTo>
                    <a:pt x="123" y="10766"/>
                  </a:lnTo>
                  <a:lnTo>
                    <a:pt x="196" y="11229"/>
                  </a:lnTo>
                  <a:lnTo>
                    <a:pt x="293" y="11691"/>
                  </a:lnTo>
                  <a:lnTo>
                    <a:pt x="439" y="12130"/>
                  </a:lnTo>
                  <a:lnTo>
                    <a:pt x="585" y="12568"/>
                  </a:lnTo>
                  <a:lnTo>
                    <a:pt x="731" y="12982"/>
                  </a:lnTo>
                  <a:lnTo>
                    <a:pt x="926" y="13396"/>
                  </a:lnTo>
                  <a:lnTo>
                    <a:pt x="1145" y="13810"/>
                  </a:lnTo>
                  <a:lnTo>
                    <a:pt x="1365" y="14200"/>
                  </a:lnTo>
                  <a:lnTo>
                    <a:pt x="1608" y="14590"/>
                  </a:lnTo>
                  <a:lnTo>
                    <a:pt x="1876" y="14955"/>
                  </a:lnTo>
                  <a:lnTo>
                    <a:pt x="2144" y="15296"/>
                  </a:lnTo>
                  <a:lnTo>
                    <a:pt x="2436" y="15637"/>
                  </a:lnTo>
                  <a:lnTo>
                    <a:pt x="2753" y="15953"/>
                  </a:lnTo>
                  <a:lnTo>
                    <a:pt x="3069" y="16270"/>
                  </a:lnTo>
                  <a:lnTo>
                    <a:pt x="3410" y="16562"/>
                  </a:lnTo>
                  <a:lnTo>
                    <a:pt x="3751" y="16830"/>
                  </a:lnTo>
                  <a:lnTo>
                    <a:pt x="4117" y="17098"/>
                  </a:lnTo>
                  <a:lnTo>
                    <a:pt x="4506" y="17342"/>
                  </a:lnTo>
                  <a:lnTo>
                    <a:pt x="4896" y="17561"/>
                  </a:lnTo>
                  <a:lnTo>
                    <a:pt x="5310" y="17780"/>
                  </a:lnTo>
                  <a:lnTo>
                    <a:pt x="5724" y="17975"/>
                  </a:lnTo>
                  <a:lnTo>
                    <a:pt x="6138" y="18121"/>
                  </a:lnTo>
                  <a:lnTo>
                    <a:pt x="6577" y="18267"/>
                  </a:lnTo>
                  <a:lnTo>
                    <a:pt x="7015" y="18413"/>
                  </a:lnTo>
                  <a:lnTo>
                    <a:pt x="7478" y="18511"/>
                  </a:lnTo>
                  <a:lnTo>
                    <a:pt x="7940" y="18584"/>
                  </a:lnTo>
                  <a:lnTo>
                    <a:pt x="8403" y="18657"/>
                  </a:lnTo>
                  <a:lnTo>
                    <a:pt x="8866" y="18681"/>
                  </a:lnTo>
                  <a:lnTo>
                    <a:pt x="9353" y="18706"/>
                  </a:lnTo>
                  <a:lnTo>
                    <a:pt x="9353" y="18706"/>
                  </a:lnTo>
                  <a:lnTo>
                    <a:pt x="9840" y="18681"/>
                  </a:lnTo>
                  <a:lnTo>
                    <a:pt x="10303" y="18657"/>
                  </a:lnTo>
                  <a:lnTo>
                    <a:pt x="10766" y="18584"/>
                  </a:lnTo>
                  <a:lnTo>
                    <a:pt x="11228" y="18511"/>
                  </a:lnTo>
                  <a:lnTo>
                    <a:pt x="11691" y="18413"/>
                  </a:lnTo>
                  <a:lnTo>
                    <a:pt x="12130" y="18267"/>
                  </a:lnTo>
                  <a:lnTo>
                    <a:pt x="12568" y="18121"/>
                  </a:lnTo>
                  <a:lnTo>
                    <a:pt x="12982" y="17975"/>
                  </a:lnTo>
                  <a:lnTo>
                    <a:pt x="13396" y="17780"/>
                  </a:lnTo>
                  <a:lnTo>
                    <a:pt x="13810" y="17561"/>
                  </a:lnTo>
                  <a:lnTo>
                    <a:pt x="14200" y="17342"/>
                  </a:lnTo>
                  <a:lnTo>
                    <a:pt x="14589" y="17098"/>
                  </a:lnTo>
                  <a:lnTo>
                    <a:pt x="14955" y="16830"/>
                  </a:lnTo>
                  <a:lnTo>
                    <a:pt x="15296" y="16562"/>
                  </a:lnTo>
                  <a:lnTo>
                    <a:pt x="15637" y="16270"/>
                  </a:lnTo>
                  <a:lnTo>
                    <a:pt x="15953" y="15953"/>
                  </a:lnTo>
                  <a:lnTo>
                    <a:pt x="16270" y="15637"/>
                  </a:lnTo>
                  <a:lnTo>
                    <a:pt x="16562" y="15296"/>
                  </a:lnTo>
                  <a:lnTo>
                    <a:pt x="16830" y="14955"/>
                  </a:lnTo>
                  <a:lnTo>
                    <a:pt x="17098" y="14590"/>
                  </a:lnTo>
                  <a:lnTo>
                    <a:pt x="17341" y="14200"/>
                  </a:lnTo>
                  <a:lnTo>
                    <a:pt x="17561" y="13810"/>
                  </a:lnTo>
                  <a:lnTo>
                    <a:pt x="17780" y="13396"/>
                  </a:lnTo>
                  <a:lnTo>
                    <a:pt x="17975" y="12982"/>
                  </a:lnTo>
                  <a:lnTo>
                    <a:pt x="18121" y="12568"/>
                  </a:lnTo>
                  <a:lnTo>
                    <a:pt x="18267" y="12130"/>
                  </a:lnTo>
                  <a:lnTo>
                    <a:pt x="18413" y="11691"/>
                  </a:lnTo>
                  <a:lnTo>
                    <a:pt x="18511" y="11229"/>
                  </a:lnTo>
                  <a:lnTo>
                    <a:pt x="18584" y="10766"/>
                  </a:lnTo>
                  <a:lnTo>
                    <a:pt x="18657" y="10303"/>
                  </a:lnTo>
                  <a:lnTo>
                    <a:pt x="18681" y="9840"/>
                  </a:lnTo>
                  <a:lnTo>
                    <a:pt x="18705" y="9353"/>
                  </a:lnTo>
                  <a:lnTo>
                    <a:pt x="18705" y="9353"/>
                  </a:lnTo>
                  <a:lnTo>
                    <a:pt x="18681" y="8866"/>
                  </a:lnTo>
                  <a:lnTo>
                    <a:pt x="18657" y="8403"/>
                  </a:lnTo>
                  <a:lnTo>
                    <a:pt x="18584" y="7941"/>
                  </a:lnTo>
                  <a:lnTo>
                    <a:pt x="18511" y="7478"/>
                  </a:lnTo>
                  <a:lnTo>
                    <a:pt x="18413" y="7015"/>
                  </a:lnTo>
                  <a:lnTo>
                    <a:pt x="18267" y="6577"/>
                  </a:lnTo>
                  <a:lnTo>
                    <a:pt x="18121" y="6138"/>
                  </a:lnTo>
                  <a:lnTo>
                    <a:pt x="17975" y="5724"/>
                  </a:lnTo>
                  <a:lnTo>
                    <a:pt x="17780" y="5310"/>
                  </a:lnTo>
                  <a:lnTo>
                    <a:pt x="17561" y="4896"/>
                  </a:lnTo>
                  <a:lnTo>
                    <a:pt x="17341" y="4507"/>
                  </a:lnTo>
                  <a:lnTo>
                    <a:pt x="17098" y="4117"/>
                  </a:lnTo>
                  <a:lnTo>
                    <a:pt x="16830" y="3752"/>
                  </a:lnTo>
                  <a:lnTo>
                    <a:pt x="16562" y="3411"/>
                  </a:lnTo>
                  <a:lnTo>
                    <a:pt x="16270" y="3070"/>
                  </a:lnTo>
                  <a:lnTo>
                    <a:pt x="15953" y="2753"/>
                  </a:lnTo>
                  <a:lnTo>
                    <a:pt x="15637" y="2436"/>
                  </a:lnTo>
                  <a:lnTo>
                    <a:pt x="15296" y="2144"/>
                  </a:lnTo>
                  <a:lnTo>
                    <a:pt x="14955" y="1876"/>
                  </a:lnTo>
                  <a:lnTo>
                    <a:pt x="14589" y="1608"/>
                  </a:lnTo>
                  <a:lnTo>
                    <a:pt x="14200" y="1365"/>
                  </a:lnTo>
                  <a:lnTo>
                    <a:pt x="13810" y="1146"/>
                  </a:lnTo>
                  <a:lnTo>
                    <a:pt x="13396" y="926"/>
                  </a:lnTo>
                  <a:lnTo>
                    <a:pt x="12982" y="732"/>
                  </a:lnTo>
                  <a:lnTo>
                    <a:pt x="12568" y="585"/>
                  </a:lnTo>
                  <a:lnTo>
                    <a:pt x="12130" y="439"/>
                  </a:lnTo>
                  <a:lnTo>
                    <a:pt x="11691" y="293"/>
                  </a:lnTo>
                  <a:lnTo>
                    <a:pt x="11228" y="196"/>
                  </a:lnTo>
                  <a:lnTo>
                    <a:pt x="10766" y="123"/>
                  </a:lnTo>
                  <a:lnTo>
                    <a:pt x="10303" y="50"/>
                  </a:lnTo>
                  <a:lnTo>
                    <a:pt x="9840" y="25"/>
                  </a:lnTo>
                  <a:lnTo>
                    <a:pt x="9353" y="1"/>
                  </a:lnTo>
                  <a:lnTo>
                    <a:pt x="9353" y="1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69" name="Google Shape;169;p22"/>
            <p:cNvSpPr/>
            <p:nvPr/>
          </p:nvSpPr>
          <p:spPr>
            <a:xfrm>
              <a:off x="6211975" y="3753150"/>
              <a:ext cx="19525" cy="18900"/>
            </a:xfrm>
            <a:custGeom>
              <a:avLst/>
              <a:gdLst/>
              <a:ahLst/>
              <a:cxnLst/>
              <a:rect l="l" t="t" r="r" b="b"/>
              <a:pathLst>
                <a:path w="781" h="756" fill="none" extrusionOk="0">
                  <a:moveTo>
                    <a:pt x="585" y="0"/>
                  </a:moveTo>
                  <a:lnTo>
                    <a:pt x="585" y="0"/>
                  </a:lnTo>
                  <a:lnTo>
                    <a:pt x="658" y="24"/>
                  </a:lnTo>
                  <a:lnTo>
                    <a:pt x="707" y="49"/>
                  </a:lnTo>
                  <a:lnTo>
                    <a:pt x="756" y="122"/>
                  </a:lnTo>
                  <a:lnTo>
                    <a:pt x="780" y="195"/>
                  </a:lnTo>
                  <a:lnTo>
                    <a:pt x="780" y="195"/>
                  </a:lnTo>
                  <a:lnTo>
                    <a:pt x="756" y="268"/>
                  </a:lnTo>
                  <a:lnTo>
                    <a:pt x="707" y="390"/>
                  </a:lnTo>
                  <a:lnTo>
                    <a:pt x="658" y="487"/>
                  </a:lnTo>
                  <a:lnTo>
                    <a:pt x="585" y="560"/>
                  </a:lnTo>
                  <a:lnTo>
                    <a:pt x="585" y="560"/>
                  </a:lnTo>
                  <a:lnTo>
                    <a:pt x="488" y="633"/>
                  </a:lnTo>
                  <a:lnTo>
                    <a:pt x="390" y="706"/>
                  </a:lnTo>
                  <a:lnTo>
                    <a:pt x="293" y="755"/>
                  </a:lnTo>
                  <a:lnTo>
                    <a:pt x="196" y="755"/>
                  </a:lnTo>
                  <a:lnTo>
                    <a:pt x="196" y="755"/>
                  </a:lnTo>
                  <a:lnTo>
                    <a:pt x="122" y="755"/>
                  </a:lnTo>
                  <a:lnTo>
                    <a:pt x="74" y="706"/>
                  </a:lnTo>
                  <a:lnTo>
                    <a:pt x="25" y="633"/>
                  </a:lnTo>
                  <a:lnTo>
                    <a:pt x="1" y="560"/>
                  </a:lnTo>
                  <a:lnTo>
                    <a:pt x="1" y="560"/>
                  </a:lnTo>
                  <a:lnTo>
                    <a:pt x="25" y="487"/>
                  </a:lnTo>
                  <a:lnTo>
                    <a:pt x="74" y="390"/>
                  </a:lnTo>
                  <a:lnTo>
                    <a:pt x="122" y="268"/>
                  </a:lnTo>
                  <a:lnTo>
                    <a:pt x="196" y="195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390" y="49"/>
                  </a:lnTo>
                  <a:lnTo>
                    <a:pt x="488" y="24"/>
                  </a:lnTo>
                  <a:lnTo>
                    <a:pt x="585" y="0"/>
                  </a:lnTo>
                  <a:lnTo>
                    <a:pt x="585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70" name="Google Shape;170;p22"/>
            <p:cNvSpPr/>
            <p:nvPr/>
          </p:nvSpPr>
          <p:spPr>
            <a:xfrm>
              <a:off x="5943475" y="3695900"/>
              <a:ext cx="177800" cy="351350"/>
            </a:xfrm>
            <a:custGeom>
              <a:avLst/>
              <a:gdLst/>
              <a:ahLst/>
              <a:cxnLst/>
              <a:rect l="l" t="t" r="r" b="b"/>
              <a:pathLst>
                <a:path w="7112" h="14054" fill="none" extrusionOk="0">
                  <a:moveTo>
                    <a:pt x="2582" y="780"/>
                  </a:moveTo>
                  <a:lnTo>
                    <a:pt x="2582" y="780"/>
                  </a:lnTo>
                  <a:lnTo>
                    <a:pt x="2752" y="780"/>
                  </a:lnTo>
                  <a:lnTo>
                    <a:pt x="2752" y="780"/>
                  </a:lnTo>
                  <a:lnTo>
                    <a:pt x="2996" y="780"/>
                  </a:lnTo>
                  <a:lnTo>
                    <a:pt x="3215" y="829"/>
                  </a:lnTo>
                  <a:lnTo>
                    <a:pt x="3386" y="878"/>
                  </a:lnTo>
                  <a:lnTo>
                    <a:pt x="3507" y="951"/>
                  </a:lnTo>
                  <a:lnTo>
                    <a:pt x="3507" y="951"/>
                  </a:lnTo>
                  <a:lnTo>
                    <a:pt x="3605" y="1024"/>
                  </a:lnTo>
                  <a:lnTo>
                    <a:pt x="3702" y="1048"/>
                  </a:lnTo>
                  <a:lnTo>
                    <a:pt x="3800" y="1024"/>
                  </a:lnTo>
                  <a:lnTo>
                    <a:pt x="3897" y="951"/>
                  </a:lnTo>
                  <a:lnTo>
                    <a:pt x="3897" y="951"/>
                  </a:lnTo>
                  <a:lnTo>
                    <a:pt x="3970" y="878"/>
                  </a:lnTo>
                  <a:lnTo>
                    <a:pt x="4092" y="829"/>
                  </a:lnTo>
                  <a:lnTo>
                    <a:pt x="4189" y="780"/>
                  </a:lnTo>
                  <a:lnTo>
                    <a:pt x="4262" y="780"/>
                  </a:lnTo>
                  <a:lnTo>
                    <a:pt x="4262" y="780"/>
                  </a:lnTo>
                  <a:lnTo>
                    <a:pt x="4384" y="731"/>
                  </a:lnTo>
                  <a:lnTo>
                    <a:pt x="4506" y="658"/>
                  </a:lnTo>
                  <a:lnTo>
                    <a:pt x="4676" y="537"/>
                  </a:lnTo>
                  <a:lnTo>
                    <a:pt x="4847" y="390"/>
                  </a:lnTo>
                  <a:lnTo>
                    <a:pt x="4847" y="390"/>
                  </a:lnTo>
                  <a:lnTo>
                    <a:pt x="5042" y="244"/>
                  </a:lnTo>
                  <a:lnTo>
                    <a:pt x="5285" y="123"/>
                  </a:lnTo>
                  <a:lnTo>
                    <a:pt x="5529" y="49"/>
                  </a:lnTo>
                  <a:lnTo>
                    <a:pt x="5797" y="1"/>
                  </a:lnTo>
                  <a:lnTo>
                    <a:pt x="5797" y="1"/>
                  </a:lnTo>
                  <a:lnTo>
                    <a:pt x="5894" y="25"/>
                  </a:lnTo>
                  <a:lnTo>
                    <a:pt x="5992" y="49"/>
                  </a:lnTo>
                  <a:lnTo>
                    <a:pt x="6040" y="74"/>
                  </a:lnTo>
                  <a:lnTo>
                    <a:pt x="6089" y="123"/>
                  </a:lnTo>
                  <a:lnTo>
                    <a:pt x="6089" y="171"/>
                  </a:lnTo>
                  <a:lnTo>
                    <a:pt x="6089" y="244"/>
                  </a:lnTo>
                  <a:lnTo>
                    <a:pt x="6040" y="317"/>
                  </a:lnTo>
                  <a:lnTo>
                    <a:pt x="5992" y="390"/>
                  </a:lnTo>
                  <a:lnTo>
                    <a:pt x="5992" y="390"/>
                  </a:lnTo>
                  <a:lnTo>
                    <a:pt x="5845" y="561"/>
                  </a:lnTo>
                  <a:lnTo>
                    <a:pt x="5772" y="707"/>
                  </a:lnTo>
                  <a:lnTo>
                    <a:pt x="5748" y="853"/>
                  </a:lnTo>
                  <a:lnTo>
                    <a:pt x="5772" y="926"/>
                  </a:lnTo>
                  <a:lnTo>
                    <a:pt x="5797" y="951"/>
                  </a:lnTo>
                  <a:lnTo>
                    <a:pt x="5797" y="951"/>
                  </a:lnTo>
                  <a:lnTo>
                    <a:pt x="5870" y="1048"/>
                  </a:lnTo>
                  <a:lnTo>
                    <a:pt x="5918" y="1145"/>
                  </a:lnTo>
                  <a:lnTo>
                    <a:pt x="5967" y="1243"/>
                  </a:lnTo>
                  <a:lnTo>
                    <a:pt x="5992" y="1340"/>
                  </a:lnTo>
                  <a:lnTo>
                    <a:pt x="5992" y="1340"/>
                  </a:lnTo>
                  <a:lnTo>
                    <a:pt x="5967" y="1438"/>
                  </a:lnTo>
                  <a:lnTo>
                    <a:pt x="5918" y="1535"/>
                  </a:lnTo>
                  <a:lnTo>
                    <a:pt x="5870" y="1633"/>
                  </a:lnTo>
                  <a:lnTo>
                    <a:pt x="5797" y="1730"/>
                  </a:lnTo>
                  <a:lnTo>
                    <a:pt x="5797" y="1730"/>
                  </a:lnTo>
                  <a:lnTo>
                    <a:pt x="5748" y="1754"/>
                  </a:lnTo>
                  <a:lnTo>
                    <a:pt x="5699" y="1754"/>
                  </a:lnTo>
                  <a:lnTo>
                    <a:pt x="5553" y="1754"/>
                  </a:lnTo>
                  <a:lnTo>
                    <a:pt x="5383" y="1657"/>
                  </a:lnTo>
                  <a:lnTo>
                    <a:pt x="5212" y="1535"/>
                  </a:lnTo>
                  <a:lnTo>
                    <a:pt x="5212" y="1535"/>
                  </a:lnTo>
                  <a:lnTo>
                    <a:pt x="5066" y="1389"/>
                  </a:lnTo>
                  <a:lnTo>
                    <a:pt x="4896" y="1316"/>
                  </a:lnTo>
                  <a:lnTo>
                    <a:pt x="4749" y="1292"/>
                  </a:lnTo>
                  <a:lnTo>
                    <a:pt x="4701" y="1316"/>
                  </a:lnTo>
                  <a:lnTo>
                    <a:pt x="4652" y="1340"/>
                  </a:lnTo>
                  <a:lnTo>
                    <a:pt x="4652" y="1340"/>
                  </a:lnTo>
                  <a:lnTo>
                    <a:pt x="4555" y="1413"/>
                  </a:lnTo>
                  <a:lnTo>
                    <a:pt x="4457" y="1486"/>
                  </a:lnTo>
                  <a:lnTo>
                    <a:pt x="4360" y="1511"/>
                  </a:lnTo>
                  <a:lnTo>
                    <a:pt x="4262" y="1535"/>
                  </a:lnTo>
                  <a:lnTo>
                    <a:pt x="4262" y="1535"/>
                  </a:lnTo>
                  <a:lnTo>
                    <a:pt x="4116" y="1559"/>
                  </a:lnTo>
                  <a:lnTo>
                    <a:pt x="4043" y="1584"/>
                  </a:lnTo>
                  <a:lnTo>
                    <a:pt x="3994" y="1633"/>
                  </a:lnTo>
                  <a:lnTo>
                    <a:pt x="3994" y="1633"/>
                  </a:lnTo>
                  <a:lnTo>
                    <a:pt x="3946" y="1657"/>
                  </a:lnTo>
                  <a:lnTo>
                    <a:pt x="3873" y="1681"/>
                  </a:lnTo>
                  <a:lnTo>
                    <a:pt x="3702" y="1730"/>
                  </a:lnTo>
                  <a:lnTo>
                    <a:pt x="3702" y="1730"/>
                  </a:lnTo>
                  <a:lnTo>
                    <a:pt x="3605" y="1730"/>
                  </a:lnTo>
                  <a:lnTo>
                    <a:pt x="3507" y="1779"/>
                  </a:lnTo>
                  <a:lnTo>
                    <a:pt x="3410" y="1827"/>
                  </a:lnTo>
                  <a:lnTo>
                    <a:pt x="3312" y="1900"/>
                  </a:lnTo>
                  <a:lnTo>
                    <a:pt x="3312" y="1900"/>
                  </a:lnTo>
                  <a:lnTo>
                    <a:pt x="3288" y="1949"/>
                  </a:lnTo>
                  <a:lnTo>
                    <a:pt x="3288" y="2022"/>
                  </a:lnTo>
                  <a:lnTo>
                    <a:pt x="3288" y="2144"/>
                  </a:lnTo>
                  <a:lnTo>
                    <a:pt x="3386" y="2314"/>
                  </a:lnTo>
                  <a:lnTo>
                    <a:pt x="3507" y="2485"/>
                  </a:lnTo>
                  <a:lnTo>
                    <a:pt x="3507" y="2485"/>
                  </a:lnTo>
                  <a:lnTo>
                    <a:pt x="3605" y="2558"/>
                  </a:lnTo>
                  <a:lnTo>
                    <a:pt x="3702" y="2582"/>
                  </a:lnTo>
                  <a:lnTo>
                    <a:pt x="3800" y="2607"/>
                  </a:lnTo>
                  <a:lnTo>
                    <a:pt x="3921" y="2607"/>
                  </a:lnTo>
                  <a:lnTo>
                    <a:pt x="4043" y="2582"/>
                  </a:lnTo>
                  <a:lnTo>
                    <a:pt x="4141" y="2534"/>
                  </a:lnTo>
                  <a:lnTo>
                    <a:pt x="4262" y="2461"/>
                  </a:lnTo>
                  <a:lnTo>
                    <a:pt x="4360" y="2388"/>
                  </a:lnTo>
                  <a:lnTo>
                    <a:pt x="4360" y="2388"/>
                  </a:lnTo>
                  <a:lnTo>
                    <a:pt x="4555" y="2193"/>
                  </a:lnTo>
                  <a:lnTo>
                    <a:pt x="4749" y="2047"/>
                  </a:lnTo>
                  <a:lnTo>
                    <a:pt x="4920" y="1949"/>
                  </a:lnTo>
                  <a:lnTo>
                    <a:pt x="5042" y="1900"/>
                  </a:lnTo>
                  <a:lnTo>
                    <a:pt x="5042" y="1900"/>
                  </a:lnTo>
                  <a:lnTo>
                    <a:pt x="5115" y="1925"/>
                  </a:lnTo>
                  <a:lnTo>
                    <a:pt x="5163" y="1974"/>
                  </a:lnTo>
                  <a:lnTo>
                    <a:pt x="5212" y="2022"/>
                  </a:lnTo>
                  <a:lnTo>
                    <a:pt x="5212" y="2095"/>
                  </a:lnTo>
                  <a:lnTo>
                    <a:pt x="5212" y="2095"/>
                  </a:lnTo>
                  <a:lnTo>
                    <a:pt x="5236" y="2168"/>
                  </a:lnTo>
                  <a:lnTo>
                    <a:pt x="5285" y="2241"/>
                  </a:lnTo>
                  <a:lnTo>
                    <a:pt x="5334" y="2266"/>
                  </a:lnTo>
                  <a:lnTo>
                    <a:pt x="5407" y="2290"/>
                  </a:lnTo>
                  <a:lnTo>
                    <a:pt x="5407" y="2290"/>
                  </a:lnTo>
                  <a:lnTo>
                    <a:pt x="5504" y="2314"/>
                  </a:lnTo>
                  <a:lnTo>
                    <a:pt x="5602" y="2339"/>
                  </a:lnTo>
                  <a:lnTo>
                    <a:pt x="5699" y="2412"/>
                  </a:lnTo>
                  <a:lnTo>
                    <a:pt x="5797" y="2485"/>
                  </a:lnTo>
                  <a:lnTo>
                    <a:pt x="5797" y="2485"/>
                  </a:lnTo>
                  <a:lnTo>
                    <a:pt x="5845" y="2558"/>
                  </a:lnTo>
                  <a:lnTo>
                    <a:pt x="5870" y="2680"/>
                  </a:lnTo>
                  <a:lnTo>
                    <a:pt x="5845" y="2777"/>
                  </a:lnTo>
                  <a:lnTo>
                    <a:pt x="5797" y="2850"/>
                  </a:lnTo>
                  <a:lnTo>
                    <a:pt x="5797" y="2850"/>
                  </a:lnTo>
                  <a:lnTo>
                    <a:pt x="5699" y="2923"/>
                  </a:lnTo>
                  <a:lnTo>
                    <a:pt x="5602" y="2996"/>
                  </a:lnTo>
                  <a:lnTo>
                    <a:pt x="5504" y="3045"/>
                  </a:lnTo>
                  <a:lnTo>
                    <a:pt x="5407" y="3045"/>
                  </a:lnTo>
                  <a:lnTo>
                    <a:pt x="5407" y="3045"/>
                  </a:lnTo>
                  <a:lnTo>
                    <a:pt x="5310" y="3069"/>
                  </a:lnTo>
                  <a:lnTo>
                    <a:pt x="5163" y="3167"/>
                  </a:lnTo>
                  <a:lnTo>
                    <a:pt x="4993" y="3289"/>
                  </a:lnTo>
                  <a:lnTo>
                    <a:pt x="4847" y="3435"/>
                  </a:lnTo>
                  <a:lnTo>
                    <a:pt x="4847" y="3435"/>
                  </a:lnTo>
                  <a:lnTo>
                    <a:pt x="4676" y="3581"/>
                  </a:lnTo>
                  <a:lnTo>
                    <a:pt x="4506" y="3703"/>
                  </a:lnTo>
                  <a:lnTo>
                    <a:pt x="4384" y="3776"/>
                  </a:lnTo>
                  <a:lnTo>
                    <a:pt x="4262" y="3800"/>
                  </a:lnTo>
                  <a:lnTo>
                    <a:pt x="4262" y="3800"/>
                  </a:lnTo>
                  <a:lnTo>
                    <a:pt x="4141" y="3849"/>
                  </a:lnTo>
                  <a:lnTo>
                    <a:pt x="3970" y="3971"/>
                  </a:lnTo>
                  <a:lnTo>
                    <a:pt x="3726" y="4165"/>
                  </a:lnTo>
                  <a:lnTo>
                    <a:pt x="3483" y="4409"/>
                  </a:lnTo>
                  <a:lnTo>
                    <a:pt x="3142" y="4750"/>
                  </a:lnTo>
                  <a:lnTo>
                    <a:pt x="3142" y="4750"/>
                  </a:lnTo>
                  <a:lnTo>
                    <a:pt x="3020" y="4847"/>
                  </a:lnTo>
                  <a:lnTo>
                    <a:pt x="2874" y="4969"/>
                  </a:lnTo>
                  <a:lnTo>
                    <a:pt x="2557" y="5164"/>
                  </a:lnTo>
                  <a:lnTo>
                    <a:pt x="2265" y="5286"/>
                  </a:lnTo>
                  <a:lnTo>
                    <a:pt x="2119" y="5310"/>
                  </a:lnTo>
                  <a:lnTo>
                    <a:pt x="1997" y="5335"/>
                  </a:lnTo>
                  <a:lnTo>
                    <a:pt x="1997" y="5335"/>
                  </a:lnTo>
                  <a:lnTo>
                    <a:pt x="1754" y="5335"/>
                  </a:lnTo>
                  <a:lnTo>
                    <a:pt x="1535" y="5383"/>
                  </a:lnTo>
                  <a:lnTo>
                    <a:pt x="1364" y="5456"/>
                  </a:lnTo>
                  <a:lnTo>
                    <a:pt x="1242" y="5529"/>
                  </a:lnTo>
                  <a:lnTo>
                    <a:pt x="1242" y="5529"/>
                  </a:lnTo>
                  <a:lnTo>
                    <a:pt x="1169" y="5602"/>
                  </a:lnTo>
                  <a:lnTo>
                    <a:pt x="1096" y="5700"/>
                  </a:lnTo>
                  <a:lnTo>
                    <a:pt x="1047" y="5797"/>
                  </a:lnTo>
                  <a:lnTo>
                    <a:pt x="1047" y="5895"/>
                  </a:lnTo>
                  <a:lnTo>
                    <a:pt x="1047" y="5895"/>
                  </a:lnTo>
                  <a:lnTo>
                    <a:pt x="1047" y="5992"/>
                  </a:lnTo>
                  <a:lnTo>
                    <a:pt x="1096" y="6090"/>
                  </a:lnTo>
                  <a:lnTo>
                    <a:pt x="1169" y="6187"/>
                  </a:lnTo>
                  <a:lnTo>
                    <a:pt x="1242" y="6284"/>
                  </a:lnTo>
                  <a:lnTo>
                    <a:pt x="1242" y="6284"/>
                  </a:lnTo>
                  <a:lnTo>
                    <a:pt x="1315" y="6357"/>
                  </a:lnTo>
                  <a:lnTo>
                    <a:pt x="1413" y="6406"/>
                  </a:lnTo>
                  <a:lnTo>
                    <a:pt x="1535" y="6455"/>
                  </a:lnTo>
                  <a:lnTo>
                    <a:pt x="1608" y="6455"/>
                  </a:lnTo>
                  <a:lnTo>
                    <a:pt x="1608" y="6455"/>
                  </a:lnTo>
                  <a:lnTo>
                    <a:pt x="1729" y="6504"/>
                  </a:lnTo>
                  <a:lnTo>
                    <a:pt x="1876" y="6601"/>
                  </a:lnTo>
                  <a:lnTo>
                    <a:pt x="2070" y="6747"/>
                  </a:lnTo>
                  <a:lnTo>
                    <a:pt x="2290" y="6942"/>
                  </a:lnTo>
                  <a:lnTo>
                    <a:pt x="2290" y="6942"/>
                  </a:lnTo>
                  <a:lnTo>
                    <a:pt x="2484" y="7137"/>
                  </a:lnTo>
                  <a:lnTo>
                    <a:pt x="2679" y="7283"/>
                  </a:lnTo>
                  <a:lnTo>
                    <a:pt x="2825" y="7380"/>
                  </a:lnTo>
                  <a:lnTo>
                    <a:pt x="2947" y="7405"/>
                  </a:lnTo>
                  <a:lnTo>
                    <a:pt x="2947" y="7405"/>
                  </a:lnTo>
                  <a:lnTo>
                    <a:pt x="3093" y="7380"/>
                  </a:lnTo>
                  <a:lnTo>
                    <a:pt x="3166" y="7356"/>
                  </a:lnTo>
                  <a:lnTo>
                    <a:pt x="3239" y="7332"/>
                  </a:lnTo>
                  <a:lnTo>
                    <a:pt x="3239" y="7332"/>
                  </a:lnTo>
                  <a:lnTo>
                    <a:pt x="3288" y="7283"/>
                  </a:lnTo>
                  <a:lnTo>
                    <a:pt x="3410" y="7259"/>
                  </a:lnTo>
                  <a:lnTo>
                    <a:pt x="3556" y="7234"/>
                  </a:lnTo>
                  <a:lnTo>
                    <a:pt x="3702" y="7234"/>
                  </a:lnTo>
                  <a:lnTo>
                    <a:pt x="3702" y="7234"/>
                  </a:lnTo>
                  <a:lnTo>
                    <a:pt x="3873" y="7234"/>
                  </a:lnTo>
                  <a:lnTo>
                    <a:pt x="4019" y="7283"/>
                  </a:lnTo>
                  <a:lnTo>
                    <a:pt x="4165" y="7332"/>
                  </a:lnTo>
                  <a:lnTo>
                    <a:pt x="4262" y="7429"/>
                  </a:lnTo>
                  <a:lnTo>
                    <a:pt x="4262" y="7429"/>
                  </a:lnTo>
                  <a:lnTo>
                    <a:pt x="4360" y="7502"/>
                  </a:lnTo>
                  <a:lnTo>
                    <a:pt x="4457" y="7551"/>
                  </a:lnTo>
                  <a:lnTo>
                    <a:pt x="4555" y="7600"/>
                  </a:lnTo>
                  <a:lnTo>
                    <a:pt x="4652" y="7600"/>
                  </a:lnTo>
                  <a:lnTo>
                    <a:pt x="4652" y="7600"/>
                  </a:lnTo>
                  <a:lnTo>
                    <a:pt x="4749" y="7648"/>
                  </a:lnTo>
                  <a:lnTo>
                    <a:pt x="4896" y="7721"/>
                  </a:lnTo>
                  <a:lnTo>
                    <a:pt x="5066" y="7843"/>
                  </a:lnTo>
                  <a:lnTo>
                    <a:pt x="5212" y="7989"/>
                  </a:lnTo>
                  <a:lnTo>
                    <a:pt x="5212" y="7989"/>
                  </a:lnTo>
                  <a:lnTo>
                    <a:pt x="5383" y="8135"/>
                  </a:lnTo>
                  <a:lnTo>
                    <a:pt x="5553" y="8257"/>
                  </a:lnTo>
                  <a:lnTo>
                    <a:pt x="5699" y="8330"/>
                  </a:lnTo>
                  <a:lnTo>
                    <a:pt x="5797" y="8355"/>
                  </a:lnTo>
                  <a:lnTo>
                    <a:pt x="5797" y="8355"/>
                  </a:lnTo>
                  <a:lnTo>
                    <a:pt x="5870" y="8379"/>
                  </a:lnTo>
                  <a:lnTo>
                    <a:pt x="5992" y="8428"/>
                  </a:lnTo>
                  <a:lnTo>
                    <a:pt x="6089" y="8476"/>
                  </a:lnTo>
                  <a:lnTo>
                    <a:pt x="6162" y="8549"/>
                  </a:lnTo>
                  <a:lnTo>
                    <a:pt x="6162" y="8549"/>
                  </a:lnTo>
                  <a:lnTo>
                    <a:pt x="6259" y="8622"/>
                  </a:lnTo>
                  <a:lnTo>
                    <a:pt x="6357" y="8695"/>
                  </a:lnTo>
                  <a:lnTo>
                    <a:pt x="6454" y="8720"/>
                  </a:lnTo>
                  <a:lnTo>
                    <a:pt x="6552" y="8744"/>
                  </a:lnTo>
                  <a:lnTo>
                    <a:pt x="6552" y="8744"/>
                  </a:lnTo>
                  <a:lnTo>
                    <a:pt x="6649" y="8769"/>
                  </a:lnTo>
                  <a:lnTo>
                    <a:pt x="6747" y="8793"/>
                  </a:lnTo>
                  <a:lnTo>
                    <a:pt x="6844" y="8866"/>
                  </a:lnTo>
                  <a:lnTo>
                    <a:pt x="6941" y="8939"/>
                  </a:lnTo>
                  <a:lnTo>
                    <a:pt x="6941" y="8939"/>
                  </a:lnTo>
                  <a:lnTo>
                    <a:pt x="7014" y="9036"/>
                  </a:lnTo>
                  <a:lnTo>
                    <a:pt x="7063" y="9134"/>
                  </a:lnTo>
                  <a:lnTo>
                    <a:pt x="7112" y="9231"/>
                  </a:lnTo>
                  <a:lnTo>
                    <a:pt x="7112" y="9304"/>
                  </a:lnTo>
                  <a:lnTo>
                    <a:pt x="7112" y="9304"/>
                  </a:lnTo>
                  <a:lnTo>
                    <a:pt x="7112" y="9402"/>
                  </a:lnTo>
                  <a:lnTo>
                    <a:pt x="7063" y="9499"/>
                  </a:lnTo>
                  <a:lnTo>
                    <a:pt x="7014" y="9597"/>
                  </a:lnTo>
                  <a:lnTo>
                    <a:pt x="6941" y="9694"/>
                  </a:lnTo>
                  <a:lnTo>
                    <a:pt x="6941" y="9694"/>
                  </a:lnTo>
                  <a:lnTo>
                    <a:pt x="6868" y="9791"/>
                  </a:lnTo>
                  <a:lnTo>
                    <a:pt x="6795" y="9889"/>
                  </a:lnTo>
                  <a:lnTo>
                    <a:pt x="6747" y="9986"/>
                  </a:lnTo>
                  <a:lnTo>
                    <a:pt x="6747" y="10084"/>
                  </a:lnTo>
                  <a:lnTo>
                    <a:pt x="6747" y="10084"/>
                  </a:lnTo>
                  <a:lnTo>
                    <a:pt x="6722" y="10181"/>
                  </a:lnTo>
                  <a:lnTo>
                    <a:pt x="6625" y="10327"/>
                  </a:lnTo>
                  <a:lnTo>
                    <a:pt x="6503" y="10473"/>
                  </a:lnTo>
                  <a:lnTo>
                    <a:pt x="6357" y="10644"/>
                  </a:lnTo>
                  <a:lnTo>
                    <a:pt x="6357" y="10644"/>
                  </a:lnTo>
                  <a:lnTo>
                    <a:pt x="6211" y="10814"/>
                  </a:lnTo>
                  <a:lnTo>
                    <a:pt x="6089" y="10961"/>
                  </a:lnTo>
                  <a:lnTo>
                    <a:pt x="6016" y="11107"/>
                  </a:lnTo>
                  <a:lnTo>
                    <a:pt x="5992" y="11204"/>
                  </a:lnTo>
                  <a:lnTo>
                    <a:pt x="5992" y="11204"/>
                  </a:lnTo>
                  <a:lnTo>
                    <a:pt x="5943" y="11326"/>
                  </a:lnTo>
                  <a:lnTo>
                    <a:pt x="5870" y="11472"/>
                  </a:lnTo>
                  <a:lnTo>
                    <a:pt x="5748" y="11618"/>
                  </a:lnTo>
                  <a:lnTo>
                    <a:pt x="5602" y="11789"/>
                  </a:lnTo>
                  <a:lnTo>
                    <a:pt x="5602" y="11789"/>
                  </a:lnTo>
                  <a:lnTo>
                    <a:pt x="5456" y="11935"/>
                  </a:lnTo>
                  <a:lnTo>
                    <a:pt x="5334" y="12105"/>
                  </a:lnTo>
                  <a:lnTo>
                    <a:pt x="5261" y="12251"/>
                  </a:lnTo>
                  <a:lnTo>
                    <a:pt x="5212" y="12349"/>
                  </a:lnTo>
                  <a:lnTo>
                    <a:pt x="5212" y="12349"/>
                  </a:lnTo>
                  <a:lnTo>
                    <a:pt x="5188" y="12446"/>
                  </a:lnTo>
                  <a:lnTo>
                    <a:pt x="5139" y="12568"/>
                  </a:lnTo>
                  <a:lnTo>
                    <a:pt x="5042" y="12714"/>
                  </a:lnTo>
                  <a:lnTo>
                    <a:pt x="4944" y="12836"/>
                  </a:lnTo>
                  <a:lnTo>
                    <a:pt x="4944" y="12836"/>
                  </a:lnTo>
                  <a:lnTo>
                    <a:pt x="4822" y="12958"/>
                  </a:lnTo>
                  <a:lnTo>
                    <a:pt x="4725" y="13079"/>
                  </a:lnTo>
                  <a:lnTo>
                    <a:pt x="4676" y="13201"/>
                  </a:lnTo>
                  <a:lnTo>
                    <a:pt x="4652" y="13299"/>
                  </a:lnTo>
                  <a:lnTo>
                    <a:pt x="4652" y="13299"/>
                  </a:lnTo>
                  <a:lnTo>
                    <a:pt x="4676" y="13469"/>
                  </a:lnTo>
                  <a:lnTo>
                    <a:pt x="4701" y="13542"/>
                  </a:lnTo>
                  <a:lnTo>
                    <a:pt x="4749" y="13591"/>
                  </a:lnTo>
                  <a:lnTo>
                    <a:pt x="4749" y="13591"/>
                  </a:lnTo>
                  <a:lnTo>
                    <a:pt x="4774" y="13640"/>
                  </a:lnTo>
                  <a:lnTo>
                    <a:pt x="4822" y="13713"/>
                  </a:lnTo>
                  <a:lnTo>
                    <a:pt x="4847" y="13883"/>
                  </a:lnTo>
                  <a:lnTo>
                    <a:pt x="4847" y="13883"/>
                  </a:lnTo>
                  <a:lnTo>
                    <a:pt x="4822" y="13956"/>
                  </a:lnTo>
                  <a:lnTo>
                    <a:pt x="4774" y="14005"/>
                  </a:lnTo>
                  <a:lnTo>
                    <a:pt x="4725" y="14054"/>
                  </a:lnTo>
                  <a:lnTo>
                    <a:pt x="4652" y="14054"/>
                  </a:lnTo>
                  <a:lnTo>
                    <a:pt x="4652" y="14054"/>
                  </a:lnTo>
                  <a:lnTo>
                    <a:pt x="4555" y="14054"/>
                  </a:lnTo>
                  <a:lnTo>
                    <a:pt x="4457" y="14005"/>
                  </a:lnTo>
                  <a:lnTo>
                    <a:pt x="4360" y="13956"/>
                  </a:lnTo>
                  <a:lnTo>
                    <a:pt x="4262" y="13883"/>
                  </a:lnTo>
                  <a:lnTo>
                    <a:pt x="4262" y="13883"/>
                  </a:lnTo>
                  <a:lnTo>
                    <a:pt x="4189" y="13761"/>
                  </a:lnTo>
                  <a:lnTo>
                    <a:pt x="4141" y="13615"/>
                  </a:lnTo>
                  <a:lnTo>
                    <a:pt x="4092" y="13469"/>
                  </a:lnTo>
                  <a:lnTo>
                    <a:pt x="4092" y="13299"/>
                  </a:lnTo>
                  <a:lnTo>
                    <a:pt x="4092" y="13299"/>
                  </a:lnTo>
                  <a:lnTo>
                    <a:pt x="4067" y="13152"/>
                  </a:lnTo>
                  <a:lnTo>
                    <a:pt x="4019" y="12982"/>
                  </a:lnTo>
                  <a:lnTo>
                    <a:pt x="3970" y="12836"/>
                  </a:lnTo>
                  <a:lnTo>
                    <a:pt x="3897" y="12738"/>
                  </a:lnTo>
                  <a:lnTo>
                    <a:pt x="3897" y="12738"/>
                  </a:lnTo>
                  <a:lnTo>
                    <a:pt x="3848" y="12690"/>
                  </a:lnTo>
                  <a:lnTo>
                    <a:pt x="3824" y="12592"/>
                  </a:lnTo>
                  <a:lnTo>
                    <a:pt x="3751" y="12349"/>
                  </a:lnTo>
                  <a:lnTo>
                    <a:pt x="3726" y="12056"/>
                  </a:lnTo>
                  <a:lnTo>
                    <a:pt x="3702" y="11716"/>
                  </a:lnTo>
                  <a:lnTo>
                    <a:pt x="3702" y="11472"/>
                  </a:lnTo>
                  <a:lnTo>
                    <a:pt x="3702" y="11472"/>
                  </a:lnTo>
                  <a:lnTo>
                    <a:pt x="3702" y="11301"/>
                  </a:lnTo>
                  <a:lnTo>
                    <a:pt x="3653" y="11107"/>
                  </a:lnTo>
                  <a:lnTo>
                    <a:pt x="3629" y="10936"/>
                  </a:lnTo>
                  <a:lnTo>
                    <a:pt x="3556" y="10741"/>
                  </a:lnTo>
                  <a:lnTo>
                    <a:pt x="3483" y="10571"/>
                  </a:lnTo>
                  <a:lnTo>
                    <a:pt x="3410" y="10425"/>
                  </a:lnTo>
                  <a:lnTo>
                    <a:pt x="3312" y="10279"/>
                  </a:lnTo>
                  <a:lnTo>
                    <a:pt x="3239" y="10181"/>
                  </a:lnTo>
                  <a:lnTo>
                    <a:pt x="3239" y="10181"/>
                  </a:lnTo>
                  <a:lnTo>
                    <a:pt x="3045" y="9962"/>
                  </a:lnTo>
                  <a:lnTo>
                    <a:pt x="2898" y="9767"/>
                  </a:lnTo>
                  <a:lnTo>
                    <a:pt x="2801" y="9621"/>
                  </a:lnTo>
                  <a:lnTo>
                    <a:pt x="2752" y="9499"/>
                  </a:lnTo>
                  <a:lnTo>
                    <a:pt x="2752" y="9499"/>
                  </a:lnTo>
                  <a:lnTo>
                    <a:pt x="2728" y="9353"/>
                  </a:lnTo>
                  <a:lnTo>
                    <a:pt x="2704" y="9280"/>
                  </a:lnTo>
                  <a:lnTo>
                    <a:pt x="2655" y="9231"/>
                  </a:lnTo>
                  <a:lnTo>
                    <a:pt x="2655" y="9231"/>
                  </a:lnTo>
                  <a:lnTo>
                    <a:pt x="2631" y="9158"/>
                  </a:lnTo>
                  <a:lnTo>
                    <a:pt x="2582" y="9036"/>
                  </a:lnTo>
                  <a:lnTo>
                    <a:pt x="2582" y="8890"/>
                  </a:lnTo>
                  <a:lnTo>
                    <a:pt x="2557" y="8744"/>
                  </a:lnTo>
                  <a:lnTo>
                    <a:pt x="2557" y="8744"/>
                  </a:lnTo>
                  <a:lnTo>
                    <a:pt x="2582" y="8598"/>
                  </a:lnTo>
                  <a:lnTo>
                    <a:pt x="2582" y="8452"/>
                  </a:lnTo>
                  <a:lnTo>
                    <a:pt x="2631" y="8330"/>
                  </a:lnTo>
                  <a:lnTo>
                    <a:pt x="2655" y="8281"/>
                  </a:lnTo>
                  <a:lnTo>
                    <a:pt x="2655" y="8281"/>
                  </a:lnTo>
                  <a:lnTo>
                    <a:pt x="2704" y="8208"/>
                  </a:lnTo>
                  <a:lnTo>
                    <a:pt x="2728" y="8160"/>
                  </a:lnTo>
                  <a:lnTo>
                    <a:pt x="2752" y="7989"/>
                  </a:lnTo>
                  <a:lnTo>
                    <a:pt x="2752" y="7989"/>
                  </a:lnTo>
                  <a:lnTo>
                    <a:pt x="2728" y="7819"/>
                  </a:lnTo>
                  <a:lnTo>
                    <a:pt x="2704" y="7746"/>
                  </a:lnTo>
                  <a:lnTo>
                    <a:pt x="2655" y="7697"/>
                  </a:lnTo>
                  <a:lnTo>
                    <a:pt x="2655" y="7697"/>
                  </a:lnTo>
                  <a:lnTo>
                    <a:pt x="2606" y="7673"/>
                  </a:lnTo>
                  <a:lnTo>
                    <a:pt x="2533" y="7624"/>
                  </a:lnTo>
                  <a:lnTo>
                    <a:pt x="2363" y="7600"/>
                  </a:lnTo>
                  <a:lnTo>
                    <a:pt x="2363" y="7600"/>
                  </a:lnTo>
                  <a:lnTo>
                    <a:pt x="2265" y="7575"/>
                  </a:lnTo>
                  <a:lnTo>
                    <a:pt x="2119" y="7502"/>
                  </a:lnTo>
                  <a:lnTo>
                    <a:pt x="1973" y="7380"/>
                  </a:lnTo>
                  <a:lnTo>
                    <a:pt x="1802" y="7234"/>
                  </a:lnTo>
                  <a:lnTo>
                    <a:pt x="1802" y="7234"/>
                  </a:lnTo>
                  <a:lnTo>
                    <a:pt x="1632" y="7088"/>
                  </a:lnTo>
                  <a:lnTo>
                    <a:pt x="1486" y="6966"/>
                  </a:lnTo>
                  <a:lnTo>
                    <a:pt x="1340" y="6869"/>
                  </a:lnTo>
                  <a:lnTo>
                    <a:pt x="1242" y="6845"/>
                  </a:lnTo>
                  <a:lnTo>
                    <a:pt x="1242" y="6845"/>
                  </a:lnTo>
                  <a:lnTo>
                    <a:pt x="1121" y="6796"/>
                  </a:lnTo>
                  <a:lnTo>
                    <a:pt x="926" y="6674"/>
                  </a:lnTo>
                  <a:lnTo>
                    <a:pt x="706" y="6504"/>
                  </a:lnTo>
                  <a:lnTo>
                    <a:pt x="463" y="6284"/>
                  </a:lnTo>
                  <a:lnTo>
                    <a:pt x="463" y="6284"/>
                  </a:lnTo>
                  <a:lnTo>
                    <a:pt x="171" y="5919"/>
                  </a:lnTo>
                  <a:lnTo>
                    <a:pt x="0" y="5700"/>
                  </a:lnTo>
                  <a:lnTo>
                    <a:pt x="0" y="5700"/>
                  </a:lnTo>
                  <a:lnTo>
                    <a:pt x="0" y="5724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71" name="Google Shape;171;p22"/>
            <p:cNvSpPr/>
            <p:nvPr/>
          </p:nvSpPr>
          <p:spPr>
            <a:xfrm>
              <a:off x="6128575" y="3695900"/>
              <a:ext cx="86475" cy="47525"/>
            </a:xfrm>
            <a:custGeom>
              <a:avLst/>
              <a:gdLst/>
              <a:ahLst/>
              <a:cxnLst/>
              <a:rect l="l" t="t" r="r" b="b"/>
              <a:pathLst>
                <a:path w="3459" h="1901" fill="none" extrusionOk="0">
                  <a:moveTo>
                    <a:pt x="2022" y="1340"/>
                  </a:moveTo>
                  <a:lnTo>
                    <a:pt x="2022" y="1340"/>
                  </a:lnTo>
                  <a:lnTo>
                    <a:pt x="1924" y="1413"/>
                  </a:lnTo>
                  <a:lnTo>
                    <a:pt x="1827" y="1486"/>
                  </a:lnTo>
                  <a:lnTo>
                    <a:pt x="1729" y="1511"/>
                  </a:lnTo>
                  <a:lnTo>
                    <a:pt x="1632" y="1535"/>
                  </a:lnTo>
                  <a:lnTo>
                    <a:pt x="1632" y="1535"/>
                  </a:lnTo>
                  <a:lnTo>
                    <a:pt x="1559" y="1535"/>
                  </a:lnTo>
                  <a:lnTo>
                    <a:pt x="1461" y="1584"/>
                  </a:lnTo>
                  <a:lnTo>
                    <a:pt x="1340" y="1657"/>
                  </a:lnTo>
                  <a:lnTo>
                    <a:pt x="1267" y="1730"/>
                  </a:lnTo>
                  <a:lnTo>
                    <a:pt x="1267" y="1730"/>
                  </a:lnTo>
                  <a:lnTo>
                    <a:pt x="1169" y="1803"/>
                  </a:lnTo>
                  <a:lnTo>
                    <a:pt x="1072" y="1852"/>
                  </a:lnTo>
                  <a:lnTo>
                    <a:pt x="974" y="1900"/>
                  </a:lnTo>
                  <a:lnTo>
                    <a:pt x="877" y="1900"/>
                  </a:lnTo>
                  <a:lnTo>
                    <a:pt x="877" y="1900"/>
                  </a:lnTo>
                  <a:lnTo>
                    <a:pt x="779" y="1900"/>
                  </a:lnTo>
                  <a:lnTo>
                    <a:pt x="682" y="1852"/>
                  </a:lnTo>
                  <a:lnTo>
                    <a:pt x="585" y="1803"/>
                  </a:lnTo>
                  <a:lnTo>
                    <a:pt x="512" y="1730"/>
                  </a:lnTo>
                  <a:lnTo>
                    <a:pt x="512" y="1730"/>
                  </a:lnTo>
                  <a:lnTo>
                    <a:pt x="438" y="1633"/>
                  </a:lnTo>
                  <a:lnTo>
                    <a:pt x="414" y="1535"/>
                  </a:lnTo>
                  <a:lnTo>
                    <a:pt x="438" y="1438"/>
                  </a:lnTo>
                  <a:lnTo>
                    <a:pt x="512" y="1340"/>
                  </a:lnTo>
                  <a:lnTo>
                    <a:pt x="512" y="1340"/>
                  </a:lnTo>
                  <a:lnTo>
                    <a:pt x="585" y="1243"/>
                  </a:lnTo>
                  <a:lnTo>
                    <a:pt x="633" y="1145"/>
                  </a:lnTo>
                  <a:lnTo>
                    <a:pt x="682" y="1048"/>
                  </a:lnTo>
                  <a:lnTo>
                    <a:pt x="682" y="951"/>
                  </a:lnTo>
                  <a:lnTo>
                    <a:pt x="682" y="951"/>
                  </a:lnTo>
                  <a:lnTo>
                    <a:pt x="658" y="804"/>
                  </a:lnTo>
                  <a:lnTo>
                    <a:pt x="633" y="731"/>
                  </a:lnTo>
                  <a:lnTo>
                    <a:pt x="585" y="683"/>
                  </a:lnTo>
                  <a:lnTo>
                    <a:pt x="585" y="683"/>
                  </a:lnTo>
                  <a:lnTo>
                    <a:pt x="536" y="634"/>
                  </a:lnTo>
                  <a:lnTo>
                    <a:pt x="463" y="610"/>
                  </a:lnTo>
                  <a:lnTo>
                    <a:pt x="317" y="585"/>
                  </a:lnTo>
                  <a:lnTo>
                    <a:pt x="317" y="585"/>
                  </a:lnTo>
                  <a:lnTo>
                    <a:pt x="146" y="561"/>
                  </a:lnTo>
                  <a:lnTo>
                    <a:pt x="73" y="512"/>
                  </a:lnTo>
                  <a:lnTo>
                    <a:pt x="24" y="488"/>
                  </a:lnTo>
                  <a:lnTo>
                    <a:pt x="24" y="488"/>
                  </a:lnTo>
                  <a:lnTo>
                    <a:pt x="0" y="439"/>
                  </a:lnTo>
                  <a:lnTo>
                    <a:pt x="24" y="366"/>
                  </a:lnTo>
                  <a:lnTo>
                    <a:pt x="49" y="293"/>
                  </a:lnTo>
                  <a:lnTo>
                    <a:pt x="122" y="196"/>
                  </a:lnTo>
                  <a:lnTo>
                    <a:pt x="122" y="196"/>
                  </a:lnTo>
                  <a:lnTo>
                    <a:pt x="171" y="171"/>
                  </a:lnTo>
                  <a:lnTo>
                    <a:pt x="268" y="123"/>
                  </a:lnTo>
                  <a:lnTo>
                    <a:pt x="512" y="74"/>
                  </a:lnTo>
                  <a:lnTo>
                    <a:pt x="804" y="25"/>
                  </a:lnTo>
                  <a:lnTo>
                    <a:pt x="1145" y="1"/>
                  </a:lnTo>
                  <a:lnTo>
                    <a:pt x="2509" y="1"/>
                  </a:lnTo>
                  <a:lnTo>
                    <a:pt x="2509" y="1"/>
                  </a:lnTo>
                  <a:lnTo>
                    <a:pt x="2850" y="25"/>
                  </a:lnTo>
                  <a:lnTo>
                    <a:pt x="3142" y="49"/>
                  </a:lnTo>
                  <a:lnTo>
                    <a:pt x="3337" y="74"/>
                  </a:lnTo>
                  <a:lnTo>
                    <a:pt x="3434" y="98"/>
                  </a:lnTo>
                  <a:lnTo>
                    <a:pt x="3434" y="98"/>
                  </a:lnTo>
                  <a:lnTo>
                    <a:pt x="3458" y="123"/>
                  </a:lnTo>
                  <a:lnTo>
                    <a:pt x="3434" y="171"/>
                  </a:lnTo>
                  <a:lnTo>
                    <a:pt x="3361" y="317"/>
                  </a:lnTo>
                  <a:lnTo>
                    <a:pt x="3239" y="488"/>
                  </a:lnTo>
                  <a:lnTo>
                    <a:pt x="3069" y="683"/>
                  </a:lnTo>
                  <a:lnTo>
                    <a:pt x="3069" y="683"/>
                  </a:lnTo>
                  <a:lnTo>
                    <a:pt x="2874" y="853"/>
                  </a:lnTo>
                  <a:lnTo>
                    <a:pt x="2679" y="999"/>
                  </a:lnTo>
                  <a:lnTo>
                    <a:pt x="2509" y="1121"/>
                  </a:lnTo>
                  <a:lnTo>
                    <a:pt x="2411" y="1145"/>
                  </a:lnTo>
                  <a:lnTo>
                    <a:pt x="2411" y="1145"/>
                  </a:lnTo>
                  <a:lnTo>
                    <a:pt x="2314" y="1170"/>
                  </a:lnTo>
                  <a:lnTo>
                    <a:pt x="2216" y="1194"/>
                  </a:lnTo>
                  <a:lnTo>
                    <a:pt x="2119" y="1267"/>
                  </a:lnTo>
                  <a:lnTo>
                    <a:pt x="2022" y="1340"/>
                  </a:lnTo>
                  <a:lnTo>
                    <a:pt x="2022" y="134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72" name="Google Shape;172;p22"/>
            <p:cNvSpPr/>
            <p:nvPr/>
          </p:nvSpPr>
          <p:spPr>
            <a:xfrm>
              <a:off x="6357500" y="3940075"/>
              <a:ext cx="18900" cy="34725"/>
            </a:xfrm>
            <a:custGeom>
              <a:avLst/>
              <a:gdLst/>
              <a:ahLst/>
              <a:cxnLst/>
              <a:rect l="l" t="t" r="r" b="b"/>
              <a:pathLst>
                <a:path w="756" h="1389" fill="none" extrusionOk="0">
                  <a:moveTo>
                    <a:pt x="585" y="682"/>
                  </a:moveTo>
                  <a:lnTo>
                    <a:pt x="585" y="682"/>
                  </a:lnTo>
                  <a:lnTo>
                    <a:pt x="512" y="779"/>
                  </a:lnTo>
                  <a:lnTo>
                    <a:pt x="439" y="877"/>
                  </a:lnTo>
                  <a:lnTo>
                    <a:pt x="390" y="974"/>
                  </a:lnTo>
                  <a:lnTo>
                    <a:pt x="390" y="1072"/>
                  </a:lnTo>
                  <a:lnTo>
                    <a:pt x="390" y="1072"/>
                  </a:lnTo>
                  <a:lnTo>
                    <a:pt x="366" y="1218"/>
                  </a:lnTo>
                  <a:lnTo>
                    <a:pt x="317" y="1291"/>
                  </a:lnTo>
                  <a:lnTo>
                    <a:pt x="293" y="1364"/>
                  </a:lnTo>
                  <a:lnTo>
                    <a:pt x="293" y="1364"/>
                  </a:lnTo>
                  <a:lnTo>
                    <a:pt x="244" y="1388"/>
                  </a:lnTo>
                  <a:lnTo>
                    <a:pt x="195" y="1388"/>
                  </a:lnTo>
                  <a:lnTo>
                    <a:pt x="147" y="1388"/>
                  </a:lnTo>
                  <a:lnTo>
                    <a:pt x="98" y="1364"/>
                  </a:lnTo>
                  <a:lnTo>
                    <a:pt x="98" y="1364"/>
                  </a:lnTo>
                  <a:lnTo>
                    <a:pt x="74" y="1291"/>
                  </a:lnTo>
                  <a:lnTo>
                    <a:pt x="25" y="1169"/>
                  </a:lnTo>
                  <a:lnTo>
                    <a:pt x="25" y="1023"/>
                  </a:lnTo>
                  <a:lnTo>
                    <a:pt x="1" y="877"/>
                  </a:lnTo>
                  <a:lnTo>
                    <a:pt x="1" y="877"/>
                  </a:lnTo>
                  <a:lnTo>
                    <a:pt x="25" y="706"/>
                  </a:lnTo>
                  <a:lnTo>
                    <a:pt x="98" y="536"/>
                  </a:lnTo>
                  <a:lnTo>
                    <a:pt x="171" y="365"/>
                  </a:lnTo>
                  <a:lnTo>
                    <a:pt x="293" y="219"/>
                  </a:lnTo>
                  <a:lnTo>
                    <a:pt x="293" y="219"/>
                  </a:lnTo>
                  <a:lnTo>
                    <a:pt x="415" y="122"/>
                  </a:lnTo>
                  <a:lnTo>
                    <a:pt x="512" y="49"/>
                  </a:lnTo>
                  <a:lnTo>
                    <a:pt x="609" y="0"/>
                  </a:lnTo>
                  <a:lnTo>
                    <a:pt x="682" y="24"/>
                  </a:lnTo>
                  <a:lnTo>
                    <a:pt x="682" y="24"/>
                  </a:lnTo>
                  <a:lnTo>
                    <a:pt x="707" y="73"/>
                  </a:lnTo>
                  <a:lnTo>
                    <a:pt x="731" y="146"/>
                  </a:lnTo>
                  <a:lnTo>
                    <a:pt x="756" y="317"/>
                  </a:lnTo>
                  <a:lnTo>
                    <a:pt x="756" y="317"/>
                  </a:lnTo>
                  <a:lnTo>
                    <a:pt x="756" y="390"/>
                  </a:lnTo>
                  <a:lnTo>
                    <a:pt x="707" y="487"/>
                  </a:lnTo>
                  <a:lnTo>
                    <a:pt x="658" y="609"/>
                  </a:lnTo>
                  <a:lnTo>
                    <a:pt x="585" y="682"/>
                  </a:lnTo>
                  <a:lnTo>
                    <a:pt x="585" y="682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  <p:sp>
          <p:nvSpPr>
            <p:cNvPr id="173" name="Google Shape;173;p22"/>
            <p:cNvSpPr/>
            <p:nvPr/>
          </p:nvSpPr>
          <p:spPr>
            <a:xfrm>
              <a:off x="6202850" y="3720875"/>
              <a:ext cx="204000" cy="278875"/>
            </a:xfrm>
            <a:custGeom>
              <a:avLst/>
              <a:gdLst/>
              <a:ahLst/>
              <a:cxnLst/>
              <a:rect l="l" t="t" r="r" b="b"/>
              <a:pathLst>
                <a:path w="8160" h="11155" fill="none" extrusionOk="0">
                  <a:moveTo>
                    <a:pt x="8159" y="4774"/>
                  </a:moveTo>
                  <a:lnTo>
                    <a:pt x="8159" y="4774"/>
                  </a:lnTo>
                  <a:lnTo>
                    <a:pt x="7599" y="4701"/>
                  </a:lnTo>
                  <a:lnTo>
                    <a:pt x="7283" y="4652"/>
                  </a:lnTo>
                  <a:lnTo>
                    <a:pt x="7136" y="4603"/>
                  </a:lnTo>
                  <a:lnTo>
                    <a:pt x="7136" y="4603"/>
                  </a:lnTo>
                  <a:lnTo>
                    <a:pt x="7088" y="4579"/>
                  </a:lnTo>
                  <a:lnTo>
                    <a:pt x="7015" y="4555"/>
                  </a:lnTo>
                  <a:lnTo>
                    <a:pt x="6844" y="4530"/>
                  </a:lnTo>
                  <a:lnTo>
                    <a:pt x="6844" y="4530"/>
                  </a:lnTo>
                  <a:lnTo>
                    <a:pt x="6747" y="4506"/>
                  </a:lnTo>
                  <a:lnTo>
                    <a:pt x="6649" y="4457"/>
                  </a:lnTo>
                  <a:lnTo>
                    <a:pt x="6552" y="4409"/>
                  </a:lnTo>
                  <a:lnTo>
                    <a:pt x="6454" y="4336"/>
                  </a:lnTo>
                  <a:lnTo>
                    <a:pt x="6454" y="4336"/>
                  </a:lnTo>
                  <a:lnTo>
                    <a:pt x="6381" y="4262"/>
                  </a:lnTo>
                  <a:lnTo>
                    <a:pt x="6308" y="4214"/>
                  </a:lnTo>
                  <a:lnTo>
                    <a:pt x="6235" y="4214"/>
                  </a:lnTo>
                  <a:lnTo>
                    <a:pt x="6187" y="4238"/>
                  </a:lnTo>
                  <a:lnTo>
                    <a:pt x="6187" y="4238"/>
                  </a:lnTo>
                  <a:lnTo>
                    <a:pt x="6162" y="4287"/>
                  </a:lnTo>
                  <a:lnTo>
                    <a:pt x="6162" y="4360"/>
                  </a:lnTo>
                  <a:lnTo>
                    <a:pt x="6211" y="4433"/>
                  </a:lnTo>
                  <a:lnTo>
                    <a:pt x="6284" y="4530"/>
                  </a:lnTo>
                  <a:lnTo>
                    <a:pt x="6284" y="4530"/>
                  </a:lnTo>
                  <a:lnTo>
                    <a:pt x="6357" y="4603"/>
                  </a:lnTo>
                  <a:lnTo>
                    <a:pt x="6454" y="4652"/>
                  </a:lnTo>
                  <a:lnTo>
                    <a:pt x="6576" y="4701"/>
                  </a:lnTo>
                  <a:lnTo>
                    <a:pt x="6649" y="4701"/>
                  </a:lnTo>
                  <a:lnTo>
                    <a:pt x="6649" y="4701"/>
                  </a:lnTo>
                  <a:lnTo>
                    <a:pt x="6747" y="4725"/>
                  </a:lnTo>
                  <a:lnTo>
                    <a:pt x="6844" y="4774"/>
                  </a:lnTo>
                  <a:lnTo>
                    <a:pt x="6942" y="4823"/>
                  </a:lnTo>
                  <a:lnTo>
                    <a:pt x="7039" y="4896"/>
                  </a:lnTo>
                  <a:lnTo>
                    <a:pt x="7039" y="4896"/>
                  </a:lnTo>
                  <a:lnTo>
                    <a:pt x="7063" y="4944"/>
                  </a:lnTo>
                  <a:lnTo>
                    <a:pt x="7088" y="4993"/>
                  </a:lnTo>
                  <a:lnTo>
                    <a:pt x="7063" y="5139"/>
                  </a:lnTo>
                  <a:lnTo>
                    <a:pt x="6966" y="5310"/>
                  </a:lnTo>
                  <a:lnTo>
                    <a:pt x="6844" y="5480"/>
                  </a:lnTo>
                  <a:lnTo>
                    <a:pt x="6844" y="5480"/>
                  </a:lnTo>
                  <a:lnTo>
                    <a:pt x="6674" y="5626"/>
                  </a:lnTo>
                  <a:lnTo>
                    <a:pt x="6528" y="5748"/>
                  </a:lnTo>
                  <a:lnTo>
                    <a:pt x="6381" y="5821"/>
                  </a:lnTo>
                  <a:lnTo>
                    <a:pt x="6284" y="5846"/>
                  </a:lnTo>
                  <a:lnTo>
                    <a:pt x="6284" y="5846"/>
                  </a:lnTo>
                  <a:lnTo>
                    <a:pt x="6113" y="5870"/>
                  </a:lnTo>
                  <a:lnTo>
                    <a:pt x="6040" y="5894"/>
                  </a:lnTo>
                  <a:lnTo>
                    <a:pt x="5992" y="5943"/>
                  </a:lnTo>
                  <a:lnTo>
                    <a:pt x="5992" y="5943"/>
                  </a:lnTo>
                  <a:lnTo>
                    <a:pt x="5943" y="5967"/>
                  </a:lnTo>
                  <a:lnTo>
                    <a:pt x="5894" y="5992"/>
                  </a:lnTo>
                  <a:lnTo>
                    <a:pt x="5846" y="5967"/>
                  </a:lnTo>
                  <a:lnTo>
                    <a:pt x="5797" y="5943"/>
                  </a:lnTo>
                  <a:lnTo>
                    <a:pt x="5797" y="5943"/>
                  </a:lnTo>
                  <a:lnTo>
                    <a:pt x="5773" y="5894"/>
                  </a:lnTo>
                  <a:lnTo>
                    <a:pt x="5724" y="5821"/>
                  </a:lnTo>
                  <a:lnTo>
                    <a:pt x="5699" y="5651"/>
                  </a:lnTo>
                  <a:lnTo>
                    <a:pt x="5699" y="5651"/>
                  </a:lnTo>
                  <a:lnTo>
                    <a:pt x="5675" y="5553"/>
                  </a:lnTo>
                  <a:lnTo>
                    <a:pt x="5602" y="5407"/>
                  </a:lnTo>
                  <a:lnTo>
                    <a:pt x="5480" y="5261"/>
                  </a:lnTo>
                  <a:lnTo>
                    <a:pt x="5334" y="5091"/>
                  </a:lnTo>
                  <a:lnTo>
                    <a:pt x="5334" y="5091"/>
                  </a:lnTo>
                  <a:lnTo>
                    <a:pt x="5188" y="4920"/>
                  </a:lnTo>
                  <a:lnTo>
                    <a:pt x="5066" y="4774"/>
                  </a:lnTo>
                  <a:lnTo>
                    <a:pt x="4969" y="4628"/>
                  </a:lnTo>
                  <a:lnTo>
                    <a:pt x="4944" y="4530"/>
                  </a:lnTo>
                  <a:lnTo>
                    <a:pt x="4944" y="4530"/>
                  </a:lnTo>
                  <a:lnTo>
                    <a:pt x="4944" y="4457"/>
                  </a:lnTo>
                  <a:lnTo>
                    <a:pt x="4920" y="4409"/>
                  </a:lnTo>
                  <a:lnTo>
                    <a:pt x="4896" y="4409"/>
                  </a:lnTo>
                  <a:lnTo>
                    <a:pt x="4847" y="4433"/>
                  </a:lnTo>
                  <a:lnTo>
                    <a:pt x="4847" y="4433"/>
                  </a:lnTo>
                  <a:lnTo>
                    <a:pt x="4823" y="4482"/>
                  </a:lnTo>
                  <a:lnTo>
                    <a:pt x="4774" y="4555"/>
                  </a:lnTo>
                  <a:lnTo>
                    <a:pt x="4750" y="4701"/>
                  </a:lnTo>
                  <a:lnTo>
                    <a:pt x="4750" y="4701"/>
                  </a:lnTo>
                  <a:lnTo>
                    <a:pt x="4774" y="4798"/>
                  </a:lnTo>
                  <a:lnTo>
                    <a:pt x="4847" y="4920"/>
                  </a:lnTo>
                  <a:lnTo>
                    <a:pt x="4920" y="5066"/>
                  </a:lnTo>
                  <a:lnTo>
                    <a:pt x="5042" y="5188"/>
                  </a:lnTo>
                  <a:lnTo>
                    <a:pt x="5042" y="5188"/>
                  </a:lnTo>
                  <a:lnTo>
                    <a:pt x="5139" y="5310"/>
                  </a:lnTo>
                  <a:lnTo>
                    <a:pt x="5237" y="5431"/>
                  </a:lnTo>
                  <a:lnTo>
                    <a:pt x="5310" y="5553"/>
                  </a:lnTo>
                  <a:lnTo>
                    <a:pt x="5334" y="5651"/>
                  </a:lnTo>
                  <a:lnTo>
                    <a:pt x="5334" y="5651"/>
                  </a:lnTo>
                  <a:lnTo>
                    <a:pt x="5334" y="5748"/>
                  </a:lnTo>
                  <a:lnTo>
                    <a:pt x="5383" y="5846"/>
                  </a:lnTo>
                  <a:lnTo>
                    <a:pt x="5432" y="5943"/>
                  </a:lnTo>
                  <a:lnTo>
                    <a:pt x="5505" y="6040"/>
                  </a:lnTo>
                  <a:lnTo>
                    <a:pt x="5505" y="6040"/>
                  </a:lnTo>
                  <a:lnTo>
                    <a:pt x="5626" y="6113"/>
                  </a:lnTo>
                  <a:lnTo>
                    <a:pt x="5773" y="6162"/>
                  </a:lnTo>
                  <a:lnTo>
                    <a:pt x="5919" y="6211"/>
                  </a:lnTo>
                  <a:lnTo>
                    <a:pt x="6089" y="6235"/>
                  </a:lnTo>
                  <a:lnTo>
                    <a:pt x="6089" y="6235"/>
                  </a:lnTo>
                  <a:lnTo>
                    <a:pt x="6235" y="6235"/>
                  </a:lnTo>
                  <a:lnTo>
                    <a:pt x="6357" y="6284"/>
                  </a:lnTo>
                  <a:lnTo>
                    <a:pt x="6430" y="6333"/>
                  </a:lnTo>
                  <a:lnTo>
                    <a:pt x="6454" y="6381"/>
                  </a:lnTo>
                  <a:lnTo>
                    <a:pt x="6454" y="6430"/>
                  </a:lnTo>
                  <a:lnTo>
                    <a:pt x="6454" y="6430"/>
                  </a:lnTo>
                  <a:lnTo>
                    <a:pt x="6430" y="6527"/>
                  </a:lnTo>
                  <a:lnTo>
                    <a:pt x="6308" y="6722"/>
                  </a:lnTo>
                  <a:lnTo>
                    <a:pt x="6113" y="6941"/>
                  </a:lnTo>
                  <a:lnTo>
                    <a:pt x="5894" y="7185"/>
                  </a:lnTo>
                  <a:lnTo>
                    <a:pt x="5894" y="7185"/>
                  </a:lnTo>
                  <a:lnTo>
                    <a:pt x="5675" y="7429"/>
                  </a:lnTo>
                  <a:lnTo>
                    <a:pt x="5505" y="7696"/>
                  </a:lnTo>
                  <a:lnTo>
                    <a:pt x="5358" y="7940"/>
                  </a:lnTo>
                  <a:lnTo>
                    <a:pt x="5334" y="8037"/>
                  </a:lnTo>
                  <a:lnTo>
                    <a:pt x="5334" y="8135"/>
                  </a:lnTo>
                  <a:lnTo>
                    <a:pt x="5334" y="8135"/>
                  </a:lnTo>
                  <a:lnTo>
                    <a:pt x="5334" y="8281"/>
                  </a:lnTo>
                  <a:lnTo>
                    <a:pt x="5358" y="8427"/>
                  </a:lnTo>
                  <a:lnTo>
                    <a:pt x="5383" y="8525"/>
                  </a:lnTo>
                  <a:lnTo>
                    <a:pt x="5432" y="8598"/>
                  </a:lnTo>
                  <a:lnTo>
                    <a:pt x="5432" y="8598"/>
                  </a:lnTo>
                  <a:lnTo>
                    <a:pt x="5456" y="8646"/>
                  </a:lnTo>
                  <a:lnTo>
                    <a:pt x="5480" y="8719"/>
                  </a:lnTo>
                  <a:lnTo>
                    <a:pt x="5505" y="8890"/>
                  </a:lnTo>
                  <a:lnTo>
                    <a:pt x="5505" y="8890"/>
                  </a:lnTo>
                  <a:lnTo>
                    <a:pt x="5480" y="8987"/>
                  </a:lnTo>
                  <a:lnTo>
                    <a:pt x="5383" y="9158"/>
                  </a:lnTo>
                  <a:lnTo>
                    <a:pt x="5237" y="9353"/>
                  </a:lnTo>
                  <a:lnTo>
                    <a:pt x="5042" y="9547"/>
                  </a:lnTo>
                  <a:lnTo>
                    <a:pt x="5042" y="9547"/>
                  </a:lnTo>
                  <a:lnTo>
                    <a:pt x="4847" y="9742"/>
                  </a:lnTo>
                  <a:lnTo>
                    <a:pt x="4701" y="9937"/>
                  </a:lnTo>
                  <a:lnTo>
                    <a:pt x="4603" y="10108"/>
                  </a:lnTo>
                  <a:lnTo>
                    <a:pt x="4555" y="10205"/>
                  </a:lnTo>
                  <a:lnTo>
                    <a:pt x="4555" y="10205"/>
                  </a:lnTo>
                  <a:lnTo>
                    <a:pt x="4530" y="10327"/>
                  </a:lnTo>
                  <a:lnTo>
                    <a:pt x="4457" y="10473"/>
                  </a:lnTo>
                  <a:lnTo>
                    <a:pt x="4336" y="10619"/>
                  </a:lnTo>
                  <a:lnTo>
                    <a:pt x="4189" y="10790"/>
                  </a:lnTo>
                  <a:lnTo>
                    <a:pt x="4189" y="10790"/>
                  </a:lnTo>
                  <a:lnTo>
                    <a:pt x="4019" y="10936"/>
                  </a:lnTo>
                  <a:lnTo>
                    <a:pt x="3873" y="11057"/>
                  </a:lnTo>
                  <a:lnTo>
                    <a:pt x="3727" y="11131"/>
                  </a:lnTo>
                  <a:lnTo>
                    <a:pt x="3605" y="11155"/>
                  </a:lnTo>
                  <a:lnTo>
                    <a:pt x="3605" y="11155"/>
                  </a:lnTo>
                  <a:lnTo>
                    <a:pt x="3532" y="11155"/>
                  </a:lnTo>
                  <a:lnTo>
                    <a:pt x="3434" y="11106"/>
                  </a:lnTo>
                  <a:lnTo>
                    <a:pt x="3337" y="11057"/>
                  </a:lnTo>
                  <a:lnTo>
                    <a:pt x="3240" y="10984"/>
                  </a:lnTo>
                  <a:lnTo>
                    <a:pt x="3240" y="10984"/>
                  </a:lnTo>
                  <a:lnTo>
                    <a:pt x="3167" y="10887"/>
                  </a:lnTo>
                  <a:lnTo>
                    <a:pt x="3093" y="10790"/>
                  </a:lnTo>
                  <a:lnTo>
                    <a:pt x="3069" y="10692"/>
                  </a:lnTo>
                  <a:lnTo>
                    <a:pt x="3045" y="10595"/>
                  </a:lnTo>
                  <a:lnTo>
                    <a:pt x="3045" y="10595"/>
                  </a:lnTo>
                  <a:lnTo>
                    <a:pt x="3020" y="10424"/>
                  </a:lnTo>
                  <a:lnTo>
                    <a:pt x="2996" y="10351"/>
                  </a:lnTo>
                  <a:lnTo>
                    <a:pt x="2947" y="10302"/>
                  </a:lnTo>
                  <a:lnTo>
                    <a:pt x="2947" y="10302"/>
                  </a:lnTo>
                  <a:lnTo>
                    <a:pt x="2923" y="10254"/>
                  </a:lnTo>
                  <a:lnTo>
                    <a:pt x="2874" y="10181"/>
                  </a:lnTo>
                  <a:lnTo>
                    <a:pt x="2850" y="10035"/>
                  </a:lnTo>
                  <a:lnTo>
                    <a:pt x="2850" y="10035"/>
                  </a:lnTo>
                  <a:lnTo>
                    <a:pt x="2826" y="9864"/>
                  </a:lnTo>
                  <a:lnTo>
                    <a:pt x="2801" y="9791"/>
                  </a:lnTo>
                  <a:lnTo>
                    <a:pt x="2752" y="9742"/>
                  </a:lnTo>
                  <a:lnTo>
                    <a:pt x="2752" y="9742"/>
                  </a:lnTo>
                  <a:lnTo>
                    <a:pt x="2728" y="9669"/>
                  </a:lnTo>
                  <a:lnTo>
                    <a:pt x="2704" y="9572"/>
                  </a:lnTo>
                  <a:lnTo>
                    <a:pt x="2679" y="9426"/>
                  </a:lnTo>
                  <a:lnTo>
                    <a:pt x="2655" y="9255"/>
                  </a:lnTo>
                  <a:lnTo>
                    <a:pt x="2655" y="9255"/>
                  </a:lnTo>
                  <a:lnTo>
                    <a:pt x="2679" y="9109"/>
                  </a:lnTo>
                  <a:lnTo>
                    <a:pt x="2704" y="8963"/>
                  </a:lnTo>
                  <a:lnTo>
                    <a:pt x="2728" y="8866"/>
                  </a:lnTo>
                  <a:lnTo>
                    <a:pt x="2752" y="8792"/>
                  </a:lnTo>
                  <a:lnTo>
                    <a:pt x="2752" y="8792"/>
                  </a:lnTo>
                  <a:lnTo>
                    <a:pt x="2801" y="8744"/>
                  </a:lnTo>
                  <a:lnTo>
                    <a:pt x="2826" y="8671"/>
                  </a:lnTo>
                  <a:lnTo>
                    <a:pt x="2850" y="8500"/>
                  </a:lnTo>
                  <a:lnTo>
                    <a:pt x="2850" y="8500"/>
                  </a:lnTo>
                  <a:lnTo>
                    <a:pt x="2826" y="8403"/>
                  </a:lnTo>
                  <a:lnTo>
                    <a:pt x="2777" y="8281"/>
                  </a:lnTo>
                  <a:lnTo>
                    <a:pt x="2679" y="8159"/>
                  </a:lnTo>
                  <a:lnTo>
                    <a:pt x="2582" y="8037"/>
                  </a:lnTo>
                  <a:lnTo>
                    <a:pt x="2582" y="8037"/>
                  </a:lnTo>
                  <a:lnTo>
                    <a:pt x="2460" y="7891"/>
                  </a:lnTo>
                  <a:lnTo>
                    <a:pt x="2363" y="7721"/>
                  </a:lnTo>
                  <a:lnTo>
                    <a:pt x="2314" y="7526"/>
                  </a:lnTo>
                  <a:lnTo>
                    <a:pt x="2290" y="7356"/>
                  </a:lnTo>
                  <a:lnTo>
                    <a:pt x="2290" y="7356"/>
                  </a:lnTo>
                  <a:lnTo>
                    <a:pt x="2290" y="7209"/>
                  </a:lnTo>
                  <a:lnTo>
                    <a:pt x="2265" y="7063"/>
                  </a:lnTo>
                  <a:lnTo>
                    <a:pt x="2217" y="6966"/>
                  </a:lnTo>
                  <a:lnTo>
                    <a:pt x="2192" y="6893"/>
                  </a:lnTo>
                  <a:lnTo>
                    <a:pt x="2192" y="6893"/>
                  </a:lnTo>
                  <a:lnTo>
                    <a:pt x="2144" y="6844"/>
                  </a:lnTo>
                  <a:lnTo>
                    <a:pt x="2071" y="6820"/>
                  </a:lnTo>
                  <a:lnTo>
                    <a:pt x="1900" y="6795"/>
                  </a:lnTo>
                  <a:lnTo>
                    <a:pt x="1900" y="6795"/>
                  </a:lnTo>
                  <a:lnTo>
                    <a:pt x="1754" y="6820"/>
                  </a:lnTo>
                  <a:lnTo>
                    <a:pt x="1681" y="6844"/>
                  </a:lnTo>
                  <a:lnTo>
                    <a:pt x="1632" y="6893"/>
                  </a:lnTo>
                  <a:lnTo>
                    <a:pt x="1632" y="6893"/>
                  </a:lnTo>
                  <a:lnTo>
                    <a:pt x="1559" y="6941"/>
                  </a:lnTo>
                  <a:lnTo>
                    <a:pt x="1437" y="6966"/>
                  </a:lnTo>
                  <a:lnTo>
                    <a:pt x="1291" y="6990"/>
                  </a:lnTo>
                  <a:lnTo>
                    <a:pt x="1145" y="6990"/>
                  </a:lnTo>
                  <a:lnTo>
                    <a:pt x="1145" y="6990"/>
                  </a:lnTo>
                  <a:lnTo>
                    <a:pt x="975" y="6966"/>
                  </a:lnTo>
                  <a:lnTo>
                    <a:pt x="780" y="6868"/>
                  </a:lnTo>
                  <a:lnTo>
                    <a:pt x="561" y="6747"/>
                  </a:lnTo>
                  <a:lnTo>
                    <a:pt x="390" y="6601"/>
                  </a:lnTo>
                  <a:lnTo>
                    <a:pt x="390" y="6601"/>
                  </a:lnTo>
                  <a:lnTo>
                    <a:pt x="317" y="6527"/>
                  </a:lnTo>
                  <a:lnTo>
                    <a:pt x="244" y="6406"/>
                  </a:lnTo>
                  <a:lnTo>
                    <a:pt x="122" y="6113"/>
                  </a:lnTo>
                  <a:lnTo>
                    <a:pt x="49" y="5797"/>
                  </a:lnTo>
                  <a:lnTo>
                    <a:pt x="0" y="5480"/>
                  </a:lnTo>
                  <a:lnTo>
                    <a:pt x="0" y="5480"/>
                  </a:lnTo>
                  <a:lnTo>
                    <a:pt x="25" y="5310"/>
                  </a:lnTo>
                  <a:lnTo>
                    <a:pt x="49" y="5139"/>
                  </a:lnTo>
                  <a:lnTo>
                    <a:pt x="147" y="4798"/>
                  </a:lnTo>
                  <a:lnTo>
                    <a:pt x="220" y="4628"/>
                  </a:lnTo>
                  <a:lnTo>
                    <a:pt x="293" y="4482"/>
                  </a:lnTo>
                  <a:lnTo>
                    <a:pt x="390" y="4336"/>
                  </a:lnTo>
                  <a:lnTo>
                    <a:pt x="487" y="4238"/>
                  </a:lnTo>
                  <a:lnTo>
                    <a:pt x="487" y="4238"/>
                  </a:lnTo>
                  <a:lnTo>
                    <a:pt x="682" y="4043"/>
                  </a:lnTo>
                  <a:lnTo>
                    <a:pt x="877" y="3897"/>
                  </a:lnTo>
                  <a:lnTo>
                    <a:pt x="1048" y="3800"/>
                  </a:lnTo>
                  <a:lnTo>
                    <a:pt x="1145" y="3751"/>
                  </a:lnTo>
                  <a:lnTo>
                    <a:pt x="1145" y="3751"/>
                  </a:lnTo>
                  <a:lnTo>
                    <a:pt x="1316" y="3727"/>
                  </a:lnTo>
                  <a:lnTo>
                    <a:pt x="1389" y="3702"/>
                  </a:lnTo>
                  <a:lnTo>
                    <a:pt x="1437" y="3654"/>
                  </a:lnTo>
                  <a:lnTo>
                    <a:pt x="1437" y="3654"/>
                  </a:lnTo>
                  <a:lnTo>
                    <a:pt x="1510" y="3629"/>
                  </a:lnTo>
                  <a:lnTo>
                    <a:pt x="1608" y="3605"/>
                  </a:lnTo>
                  <a:lnTo>
                    <a:pt x="1754" y="3581"/>
                  </a:lnTo>
                  <a:lnTo>
                    <a:pt x="1900" y="3581"/>
                  </a:lnTo>
                  <a:lnTo>
                    <a:pt x="1900" y="3581"/>
                  </a:lnTo>
                  <a:lnTo>
                    <a:pt x="2071" y="3581"/>
                  </a:lnTo>
                  <a:lnTo>
                    <a:pt x="2241" y="3629"/>
                  </a:lnTo>
                  <a:lnTo>
                    <a:pt x="2363" y="3678"/>
                  </a:lnTo>
                  <a:lnTo>
                    <a:pt x="2485" y="3751"/>
                  </a:lnTo>
                  <a:lnTo>
                    <a:pt x="2485" y="3751"/>
                  </a:lnTo>
                  <a:lnTo>
                    <a:pt x="2558" y="3824"/>
                  </a:lnTo>
                  <a:lnTo>
                    <a:pt x="2655" y="3897"/>
                  </a:lnTo>
                  <a:lnTo>
                    <a:pt x="2777" y="3946"/>
                  </a:lnTo>
                  <a:lnTo>
                    <a:pt x="2850" y="3946"/>
                  </a:lnTo>
                  <a:lnTo>
                    <a:pt x="2850" y="3946"/>
                  </a:lnTo>
                  <a:lnTo>
                    <a:pt x="3020" y="3970"/>
                  </a:lnTo>
                  <a:lnTo>
                    <a:pt x="3093" y="4019"/>
                  </a:lnTo>
                  <a:lnTo>
                    <a:pt x="3142" y="4043"/>
                  </a:lnTo>
                  <a:lnTo>
                    <a:pt x="3142" y="4043"/>
                  </a:lnTo>
                  <a:lnTo>
                    <a:pt x="3191" y="4068"/>
                  </a:lnTo>
                  <a:lnTo>
                    <a:pt x="3240" y="4092"/>
                  </a:lnTo>
                  <a:lnTo>
                    <a:pt x="3288" y="4068"/>
                  </a:lnTo>
                  <a:lnTo>
                    <a:pt x="3337" y="4043"/>
                  </a:lnTo>
                  <a:lnTo>
                    <a:pt x="3337" y="4043"/>
                  </a:lnTo>
                  <a:lnTo>
                    <a:pt x="3386" y="4019"/>
                  </a:lnTo>
                  <a:lnTo>
                    <a:pt x="3459" y="3970"/>
                  </a:lnTo>
                  <a:lnTo>
                    <a:pt x="3605" y="3946"/>
                  </a:lnTo>
                  <a:lnTo>
                    <a:pt x="3605" y="3946"/>
                  </a:lnTo>
                  <a:lnTo>
                    <a:pt x="3775" y="3970"/>
                  </a:lnTo>
                  <a:lnTo>
                    <a:pt x="3848" y="4019"/>
                  </a:lnTo>
                  <a:lnTo>
                    <a:pt x="3897" y="4043"/>
                  </a:lnTo>
                  <a:lnTo>
                    <a:pt x="3897" y="4043"/>
                  </a:lnTo>
                  <a:lnTo>
                    <a:pt x="3970" y="4092"/>
                  </a:lnTo>
                  <a:lnTo>
                    <a:pt x="4068" y="4116"/>
                  </a:lnTo>
                  <a:lnTo>
                    <a:pt x="4214" y="4141"/>
                  </a:lnTo>
                  <a:lnTo>
                    <a:pt x="4384" y="4141"/>
                  </a:lnTo>
                  <a:lnTo>
                    <a:pt x="4384" y="4141"/>
                  </a:lnTo>
                  <a:lnTo>
                    <a:pt x="4530" y="4141"/>
                  </a:lnTo>
                  <a:lnTo>
                    <a:pt x="4677" y="4116"/>
                  </a:lnTo>
                  <a:lnTo>
                    <a:pt x="4774" y="4092"/>
                  </a:lnTo>
                  <a:lnTo>
                    <a:pt x="4847" y="4043"/>
                  </a:lnTo>
                  <a:lnTo>
                    <a:pt x="4847" y="4043"/>
                  </a:lnTo>
                  <a:lnTo>
                    <a:pt x="4896" y="3995"/>
                  </a:lnTo>
                  <a:lnTo>
                    <a:pt x="4920" y="3921"/>
                  </a:lnTo>
                  <a:lnTo>
                    <a:pt x="4944" y="3751"/>
                  </a:lnTo>
                  <a:lnTo>
                    <a:pt x="4944" y="3751"/>
                  </a:lnTo>
                  <a:lnTo>
                    <a:pt x="4944" y="3727"/>
                  </a:lnTo>
                  <a:lnTo>
                    <a:pt x="4920" y="3678"/>
                  </a:lnTo>
                  <a:lnTo>
                    <a:pt x="4823" y="3629"/>
                  </a:lnTo>
                  <a:lnTo>
                    <a:pt x="4701" y="3581"/>
                  </a:lnTo>
                  <a:lnTo>
                    <a:pt x="4555" y="3581"/>
                  </a:lnTo>
                  <a:lnTo>
                    <a:pt x="4555" y="3581"/>
                  </a:lnTo>
                  <a:lnTo>
                    <a:pt x="4409" y="3556"/>
                  </a:lnTo>
                  <a:lnTo>
                    <a:pt x="4238" y="3507"/>
                  </a:lnTo>
                  <a:lnTo>
                    <a:pt x="4092" y="3459"/>
                  </a:lnTo>
                  <a:lnTo>
                    <a:pt x="3995" y="3386"/>
                  </a:lnTo>
                  <a:lnTo>
                    <a:pt x="3995" y="3386"/>
                  </a:lnTo>
                  <a:lnTo>
                    <a:pt x="3897" y="3313"/>
                  </a:lnTo>
                  <a:lnTo>
                    <a:pt x="3800" y="3240"/>
                  </a:lnTo>
                  <a:lnTo>
                    <a:pt x="3702" y="3215"/>
                  </a:lnTo>
                  <a:lnTo>
                    <a:pt x="3605" y="3191"/>
                  </a:lnTo>
                  <a:lnTo>
                    <a:pt x="3605" y="3191"/>
                  </a:lnTo>
                  <a:lnTo>
                    <a:pt x="3532" y="3166"/>
                  </a:lnTo>
                  <a:lnTo>
                    <a:pt x="3434" y="3142"/>
                  </a:lnTo>
                  <a:lnTo>
                    <a:pt x="3337" y="3069"/>
                  </a:lnTo>
                  <a:lnTo>
                    <a:pt x="3240" y="2996"/>
                  </a:lnTo>
                  <a:lnTo>
                    <a:pt x="3240" y="2996"/>
                  </a:lnTo>
                  <a:lnTo>
                    <a:pt x="3167" y="2923"/>
                  </a:lnTo>
                  <a:lnTo>
                    <a:pt x="3069" y="2899"/>
                  </a:lnTo>
                  <a:lnTo>
                    <a:pt x="2996" y="2874"/>
                  </a:lnTo>
                  <a:lnTo>
                    <a:pt x="2947" y="2899"/>
                  </a:lnTo>
                  <a:lnTo>
                    <a:pt x="2947" y="2899"/>
                  </a:lnTo>
                  <a:lnTo>
                    <a:pt x="2899" y="2923"/>
                  </a:lnTo>
                  <a:lnTo>
                    <a:pt x="2826" y="2923"/>
                  </a:lnTo>
                  <a:lnTo>
                    <a:pt x="2752" y="2874"/>
                  </a:lnTo>
                  <a:lnTo>
                    <a:pt x="2655" y="2801"/>
                  </a:lnTo>
                  <a:lnTo>
                    <a:pt x="2655" y="2801"/>
                  </a:lnTo>
                  <a:lnTo>
                    <a:pt x="2582" y="2752"/>
                  </a:lnTo>
                  <a:lnTo>
                    <a:pt x="2509" y="2704"/>
                  </a:lnTo>
                  <a:lnTo>
                    <a:pt x="2436" y="2704"/>
                  </a:lnTo>
                  <a:lnTo>
                    <a:pt x="2387" y="2704"/>
                  </a:lnTo>
                  <a:lnTo>
                    <a:pt x="2387" y="2704"/>
                  </a:lnTo>
                  <a:lnTo>
                    <a:pt x="2338" y="2752"/>
                  </a:lnTo>
                  <a:lnTo>
                    <a:pt x="2265" y="2777"/>
                  </a:lnTo>
                  <a:lnTo>
                    <a:pt x="2095" y="2801"/>
                  </a:lnTo>
                  <a:lnTo>
                    <a:pt x="2095" y="2801"/>
                  </a:lnTo>
                  <a:lnTo>
                    <a:pt x="1997" y="2850"/>
                  </a:lnTo>
                  <a:lnTo>
                    <a:pt x="1851" y="2923"/>
                  </a:lnTo>
                  <a:lnTo>
                    <a:pt x="1681" y="3045"/>
                  </a:lnTo>
                  <a:lnTo>
                    <a:pt x="1535" y="3191"/>
                  </a:lnTo>
                  <a:lnTo>
                    <a:pt x="1535" y="3191"/>
                  </a:lnTo>
                  <a:lnTo>
                    <a:pt x="1364" y="3337"/>
                  </a:lnTo>
                  <a:lnTo>
                    <a:pt x="1194" y="3459"/>
                  </a:lnTo>
                  <a:lnTo>
                    <a:pt x="1072" y="3532"/>
                  </a:lnTo>
                  <a:lnTo>
                    <a:pt x="950" y="3581"/>
                  </a:lnTo>
                  <a:lnTo>
                    <a:pt x="950" y="3581"/>
                  </a:lnTo>
                  <a:lnTo>
                    <a:pt x="804" y="3532"/>
                  </a:lnTo>
                  <a:lnTo>
                    <a:pt x="731" y="3507"/>
                  </a:lnTo>
                  <a:lnTo>
                    <a:pt x="682" y="3483"/>
                  </a:lnTo>
                  <a:lnTo>
                    <a:pt x="682" y="3483"/>
                  </a:lnTo>
                  <a:lnTo>
                    <a:pt x="634" y="3434"/>
                  </a:lnTo>
                  <a:lnTo>
                    <a:pt x="609" y="3361"/>
                  </a:lnTo>
                  <a:lnTo>
                    <a:pt x="585" y="3191"/>
                  </a:lnTo>
                  <a:lnTo>
                    <a:pt x="585" y="3191"/>
                  </a:lnTo>
                  <a:lnTo>
                    <a:pt x="609" y="3020"/>
                  </a:lnTo>
                  <a:lnTo>
                    <a:pt x="634" y="2947"/>
                  </a:lnTo>
                  <a:lnTo>
                    <a:pt x="682" y="2899"/>
                  </a:lnTo>
                  <a:lnTo>
                    <a:pt x="682" y="2899"/>
                  </a:lnTo>
                  <a:lnTo>
                    <a:pt x="731" y="2874"/>
                  </a:lnTo>
                  <a:lnTo>
                    <a:pt x="853" y="2850"/>
                  </a:lnTo>
                  <a:lnTo>
                    <a:pt x="999" y="2826"/>
                  </a:lnTo>
                  <a:lnTo>
                    <a:pt x="1145" y="2801"/>
                  </a:lnTo>
                  <a:lnTo>
                    <a:pt x="1145" y="2801"/>
                  </a:lnTo>
                  <a:lnTo>
                    <a:pt x="1291" y="2801"/>
                  </a:lnTo>
                  <a:lnTo>
                    <a:pt x="1413" y="2752"/>
                  </a:lnTo>
                  <a:lnTo>
                    <a:pt x="1486" y="2704"/>
                  </a:lnTo>
                  <a:lnTo>
                    <a:pt x="1510" y="2655"/>
                  </a:lnTo>
                  <a:lnTo>
                    <a:pt x="1535" y="2631"/>
                  </a:lnTo>
                  <a:lnTo>
                    <a:pt x="1535" y="2631"/>
                  </a:lnTo>
                  <a:lnTo>
                    <a:pt x="1486" y="2460"/>
                  </a:lnTo>
                  <a:lnTo>
                    <a:pt x="1462" y="2387"/>
                  </a:lnTo>
                  <a:lnTo>
                    <a:pt x="1437" y="2338"/>
                  </a:lnTo>
                  <a:lnTo>
                    <a:pt x="1437" y="2338"/>
                  </a:lnTo>
                  <a:lnTo>
                    <a:pt x="1389" y="2290"/>
                  </a:lnTo>
                  <a:lnTo>
                    <a:pt x="1389" y="2241"/>
                  </a:lnTo>
                  <a:lnTo>
                    <a:pt x="1389" y="2192"/>
                  </a:lnTo>
                  <a:lnTo>
                    <a:pt x="1437" y="2144"/>
                  </a:lnTo>
                  <a:lnTo>
                    <a:pt x="1437" y="2144"/>
                  </a:lnTo>
                  <a:lnTo>
                    <a:pt x="1486" y="2119"/>
                  </a:lnTo>
                  <a:lnTo>
                    <a:pt x="1559" y="2070"/>
                  </a:lnTo>
                  <a:lnTo>
                    <a:pt x="1705" y="2046"/>
                  </a:lnTo>
                  <a:lnTo>
                    <a:pt x="1705" y="2046"/>
                  </a:lnTo>
                  <a:lnTo>
                    <a:pt x="1803" y="2046"/>
                  </a:lnTo>
                  <a:lnTo>
                    <a:pt x="1900" y="1997"/>
                  </a:lnTo>
                  <a:lnTo>
                    <a:pt x="1997" y="1924"/>
                  </a:lnTo>
                  <a:lnTo>
                    <a:pt x="2095" y="1851"/>
                  </a:lnTo>
                  <a:lnTo>
                    <a:pt x="2095" y="1851"/>
                  </a:lnTo>
                  <a:lnTo>
                    <a:pt x="2168" y="1778"/>
                  </a:lnTo>
                  <a:lnTo>
                    <a:pt x="2241" y="1681"/>
                  </a:lnTo>
                  <a:lnTo>
                    <a:pt x="2265" y="1559"/>
                  </a:lnTo>
                  <a:lnTo>
                    <a:pt x="2290" y="1486"/>
                  </a:lnTo>
                  <a:lnTo>
                    <a:pt x="2290" y="1486"/>
                  </a:lnTo>
                  <a:lnTo>
                    <a:pt x="2265" y="1315"/>
                  </a:lnTo>
                  <a:lnTo>
                    <a:pt x="2217" y="1242"/>
                  </a:lnTo>
                  <a:lnTo>
                    <a:pt x="2192" y="1194"/>
                  </a:lnTo>
                  <a:lnTo>
                    <a:pt x="2192" y="1194"/>
                  </a:lnTo>
                  <a:lnTo>
                    <a:pt x="2192" y="1169"/>
                  </a:lnTo>
                  <a:lnTo>
                    <a:pt x="2192" y="1121"/>
                  </a:lnTo>
                  <a:lnTo>
                    <a:pt x="2265" y="999"/>
                  </a:lnTo>
                  <a:lnTo>
                    <a:pt x="2387" y="828"/>
                  </a:lnTo>
                  <a:lnTo>
                    <a:pt x="2582" y="634"/>
                  </a:lnTo>
                  <a:lnTo>
                    <a:pt x="2582" y="634"/>
                  </a:lnTo>
                  <a:lnTo>
                    <a:pt x="2679" y="536"/>
                  </a:lnTo>
                  <a:lnTo>
                    <a:pt x="2826" y="439"/>
                  </a:lnTo>
                  <a:lnTo>
                    <a:pt x="2972" y="366"/>
                  </a:lnTo>
                  <a:lnTo>
                    <a:pt x="3142" y="293"/>
                  </a:lnTo>
                  <a:lnTo>
                    <a:pt x="3483" y="195"/>
                  </a:lnTo>
                  <a:lnTo>
                    <a:pt x="3654" y="171"/>
                  </a:lnTo>
                  <a:lnTo>
                    <a:pt x="3800" y="146"/>
                  </a:lnTo>
                  <a:lnTo>
                    <a:pt x="3800" y="146"/>
                  </a:lnTo>
                  <a:lnTo>
                    <a:pt x="4116" y="171"/>
                  </a:lnTo>
                  <a:lnTo>
                    <a:pt x="4360" y="171"/>
                  </a:lnTo>
                  <a:lnTo>
                    <a:pt x="4555" y="220"/>
                  </a:lnTo>
                  <a:lnTo>
                    <a:pt x="4652" y="244"/>
                  </a:lnTo>
                  <a:lnTo>
                    <a:pt x="4652" y="244"/>
                  </a:lnTo>
                  <a:lnTo>
                    <a:pt x="4701" y="268"/>
                  </a:lnTo>
                  <a:lnTo>
                    <a:pt x="4750" y="293"/>
                  </a:lnTo>
                  <a:lnTo>
                    <a:pt x="4798" y="268"/>
                  </a:lnTo>
                  <a:lnTo>
                    <a:pt x="4847" y="244"/>
                  </a:lnTo>
                  <a:lnTo>
                    <a:pt x="4847" y="244"/>
                  </a:lnTo>
                  <a:lnTo>
                    <a:pt x="5018" y="195"/>
                  </a:lnTo>
                  <a:lnTo>
                    <a:pt x="5407" y="122"/>
                  </a:lnTo>
                  <a:lnTo>
                    <a:pt x="5821" y="25"/>
                  </a:lnTo>
                  <a:lnTo>
                    <a:pt x="6138" y="0"/>
                  </a:lnTo>
                </a:path>
              </a:pathLst>
            </a:custGeom>
            <a:noFill/>
            <a:ln w="12175" cap="rnd" cmpd="sng">
              <a:solidFill>
                <a:srgbClr val="B7B7B7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+mn-lt"/>
              </a:endParaRPr>
            </a:p>
          </p:txBody>
        </p:sp>
      </p:grpSp>
      <p:sp>
        <p:nvSpPr>
          <p:cNvPr id="174" name="Google Shape;174;p22"/>
          <p:cNvSpPr txBox="1">
            <a:spLocks noGrp="1"/>
          </p:cNvSpPr>
          <p:nvPr>
            <p:ph type="sldNum" idx="12"/>
          </p:nvPr>
        </p:nvSpPr>
        <p:spPr>
          <a:xfrm>
            <a:off x="8543227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latin typeface="+mn-lt"/>
              </a:rPr>
              <a:t>8</a:t>
            </a:fld>
            <a:endParaRPr>
              <a:latin typeface="+mn-lt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77CD0DF-B98B-17BE-8812-130599724C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242" y="1521285"/>
            <a:ext cx="2974274" cy="32153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ACD26EE8-8E84-899A-DD30-C90222281C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55836" y="1524594"/>
            <a:ext cx="2975073" cy="319565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107"/>
        </a:solidFill>
        <a:effectLst/>
      </p:bgPr>
    </p:bg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9804F1C-8FE7-4CDA-1232-7BC7BDDE2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latin typeface="+mj-lt"/>
              </a:rPr>
              <a:t>Mô hình thực tế</a:t>
            </a:r>
          </a:p>
        </p:txBody>
      </p:sp>
      <p:sp>
        <p:nvSpPr>
          <p:cNvPr id="113" name="Google Shape;113;p17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5AAB53A9-3F59-3AE0-CF1A-540EB86783C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77" t="16527" r="22251" b="12916"/>
          <a:stretch/>
        </p:blipFill>
        <p:spPr>
          <a:xfrm rot="5400000">
            <a:off x="2057575" y="867115"/>
            <a:ext cx="3023182" cy="458440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Arviragus template">
  <a:themeElements>
    <a:clrScheme name="Custom 347">
      <a:dk1>
        <a:srgbClr val="666666"/>
      </a:dk1>
      <a:lt1>
        <a:srgbClr val="FFFFFF"/>
      </a:lt1>
      <a:dk2>
        <a:srgbClr val="999999"/>
      </a:dk2>
      <a:lt2>
        <a:srgbClr val="FFFFFF"/>
      </a:lt2>
      <a:accent1>
        <a:srgbClr val="8BC34A"/>
      </a:accent1>
      <a:accent2>
        <a:srgbClr val="00BCD4"/>
      </a:accent2>
      <a:accent3>
        <a:srgbClr val="9C27B0"/>
      </a:accent3>
      <a:accent4>
        <a:srgbClr val="E91E63"/>
      </a:accent4>
      <a:accent5>
        <a:srgbClr val="FF9800"/>
      </a:accent5>
      <a:accent6>
        <a:srgbClr val="FFEB3B"/>
      </a:accent6>
      <a:hlink>
        <a:srgbClr val="2196F3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207</Words>
  <Application>Microsoft Office PowerPoint</Application>
  <PresentationFormat>On-screen Show (16:9)</PresentationFormat>
  <Paragraphs>55</Paragraphs>
  <Slides>11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Montserrat</vt:lpstr>
      <vt:lpstr>Karla</vt:lpstr>
      <vt:lpstr>Barlow Light</vt:lpstr>
      <vt:lpstr>Arviragus template</vt:lpstr>
      <vt:lpstr>ĐỒ ÁN TỐT NGHIỆP</vt:lpstr>
      <vt:lpstr>Đặt vấn đề</vt:lpstr>
      <vt:lpstr>Tổng quan về đề tài</vt:lpstr>
      <vt:lpstr>Sơ đồ khối của hệ thống</vt:lpstr>
      <vt:lpstr>Sơ đồ nguyên lý</vt:lpstr>
      <vt:lpstr>PowerPoint Presentation</vt:lpstr>
      <vt:lpstr>Lưu đồ thuật toán</vt:lpstr>
      <vt:lpstr>Sơ đồ mạch in</vt:lpstr>
      <vt:lpstr>Mô hình thực tế</vt:lpstr>
      <vt:lpstr>Giao diện điều khiển và giám sát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ĐỒ ÁN TỐT NGHIỆP</dc:title>
  <dc:creator>Thinh</dc:creator>
  <cp:lastModifiedBy>Thinh</cp:lastModifiedBy>
  <cp:revision>1</cp:revision>
  <dcterms:modified xsi:type="dcterms:W3CDTF">2022-05-21T15:33:37Z</dcterms:modified>
</cp:coreProperties>
</file>